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5"/>
  </p:notesMasterIdLst>
  <p:sldIdLst>
    <p:sldId id="264" r:id="rId5"/>
    <p:sldId id="263" r:id="rId6"/>
    <p:sldId id="259" r:id="rId7"/>
    <p:sldId id="260" r:id="rId8"/>
    <p:sldId id="261" r:id="rId9"/>
    <p:sldId id="262" r:id="rId10"/>
    <p:sldId id="268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82082" autoAdjust="0"/>
  </p:normalViewPr>
  <p:slideViewPr>
    <p:cSldViewPr>
      <p:cViewPr varScale="1">
        <p:scale>
          <a:sx n="91" d="100"/>
          <a:sy n="91" d="100"/>
        </p:scale>
        <p:origin x="220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2B902-7093-4297-8D7B-7825E1ADAB29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99EFD-BABF-414D-AB83-831BDCD77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460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Building blocks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99EFD-BABF-414D-AB83-831BDCD773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245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99EFD-BABF-414D-AB83-831BDCD773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389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99EFD-BABF-414D-AB83-831BDCD773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366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99EFD-BABF-414D-AB83-831BDCD7736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062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99EFD-BABF-414D-AB83-831BDCD7736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123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99EFD-BABF-414D-AB83-831BDCD7736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595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99EFD-BABF-414D-AB83-831BDCD7736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12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8CE4-8A29-417E-A4BE-4BA887CE6C8B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E25E-74A6-48C3-8CE8-D2B954132A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506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8CE4-8A29-417E-A4BE-4BA887CE6C8B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E25E-74A6-48C3-8CE8-D2B954132A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79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8CE4-8A29-417E-A4BE-4BA887CE6C8B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E25E-74A6-48C3-8CE8-D2B954132A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285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655064" cy="701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12289"/>
            <a:ext cx="2078916" cy="4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56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655064" cy="701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12289"/>
            <a:ext cx="2078916" cy="4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3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8CE4-8A29-417E-A4BE-4BA887CE6C8B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E25E-74A6-48C3-8CE8-D2B954132A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58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8CE4-8A29-417E-A4BE-4BA887CE6C8B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E25E-74A6-48C3-8CE8-D2B954132A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7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8CE4-8A29-417E-A4BE-4BA887CE6C8B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E25E-74A6-48C3-8CE8-D2B954132A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86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8CE4-8A29-417E-A4BE-4BA887CE6C8B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E25E-74A6-48C3-8CE8-D2B954132A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26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8CE4-8A29-417E-A4BE-4BA887CE6C8B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E25E-74A6-48C3-8CE8-D2B954132A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04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8CE4-8A29-417E-A4BE-4BA887CE6C8B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E25E-74A6-48C3-8CE8-D2B954132A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96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8CE4-8A29-417E-A4BE-4BA887CE6C8B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E25E-74A6-48C3-8CE8-D2B954132A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71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8CE4-8A29-417E-A4BE-4BA887CE6C8B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E25E-74A6-48C3-8CE8-D2B954132A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75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38CE4-8A29-417E-A4BE-4BA887CE6C8B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E25E-74A6-48C3-8CE8-D2B954132A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35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758" r:id="rId12"/>
    <p:sldLayoutId id="214748364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218" y="2610153"/>
            <a:ext cx="2143125" cy="214312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05729" y="2132856"/>
            <a:ext cx="5195661" cy="21448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Martin Putwain</a:t>
            </a:r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 Years Managing Service Desks</a:t>
            </a:r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Banking &amp; Higher Education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95536" y="1412776"/>
            <a:ext cx="8424936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 Am I</a:t>
            </a:r>
          </a:p>
        </p:txBody>
      </p:sp>
      <p:pic>
        <p:nvPicPr>
          <p:cNvPr id="13" name="Picture 12" descr="79 SMALL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856" y="4553775"/>
            <a:ext cx="2553343" cy="1910478"/>
          </a:xfrm>
          <a:prstGeom prst="rect">
            <a:avLst/>
          </a:prstGeom>
        </p:spPr>
      </p:pic>
      <p:pic>
        <p:nvPicPr>
          <p:cNvPr id="15" name="Picture 14" descr="IMG_0136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678" y="4550598"/>
            <a:ext cx="2547304" cy="1910478"/>
          </a:xfrm>
          <a:prstGeom prst="rect">
            <a:avLst/>
          </a:prstGeom>
        </p:spPr>
      </p:pic>
      <p:pic>
        <p:nvPicPr>
          <p:cNvPr id="17" name="Picture 16" descr="DSC_2755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3886" y="4553775"/>
            <a:ext cx="2555776" cy="19168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384" y="1954260"/>
            <a:ext cx="1808877" cy="2194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151" y="1477593"/>
            <a:ext cx="2689033" cy="112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0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5505" y="5661248"/>
            <a:ext cx="8424936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Find me on twitter - @</a:t>
            </a:r>
            <a:r>
              <a:rPr lang="en-GB" sz="2800" dirty="0" err="1">
                <a:solidFill>
                  <a:schemeClr val="bg1">
                    <a:lumMod val="65000"/>
                  </a:schemeClr>
                </a:solidFill>
              </a:rPr>
              <a:t>mrputwain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236" y="2132856"/>
            <a:ext cx="5036836" cy="29841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2132856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Tailor your reports for their intended audience</a:t>
            </a:r>
          </a:p>
        </p:txBody>
      </p:sp>
    </p:spTree>
    <p:extLst>
      <p:ext uri="{BB962C8B-B14F-4D97-AF65-F5344CB8AC3E}">
        <p14:creationId xmlns:p14="http://schemas.microsoft.com/office/powerpoint/2010/main" val="3644236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34400"/>
            <a:ext cx="3544680" cy="2509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221088"/>
            <a:ext cx="3673533" cy="24520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28" y="2588978"/>
            <a:ext cx="3744416" cy="265054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65657" y="2001747"/>
            <a:ext cx="3528391" cy="344025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Understand what it means before you present it</a:t>
            </a:r>
          </a:p>
        </p:txBody>
      </p:sp>
    </p:spTree>
    <p:extLst>
      <p:ext uri="{BB962C8B-B14F-4D97-AF65-F5344CB8AC3E}">
        <p14:creationId xmlns:p14="http://schemas.microsoft.com/office/powerpoint/2010/main" val="3599215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412776"/>
            <a:ext cx="8424936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1772816"/>
            <a:ext cx="3096344" cy="43803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Report on the things they care about, not the things you care about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772816"/>
            <a:ext cx="5225300" cy="438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0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412776"/>
            <a:ext cx="8424936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979712"/>
            <a:ext cx="3816424" cy="317748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you can’t get the reports you need be prepared start again and build it so you can get what you need.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79712"/>
            <a:ext cx="4176464" cy="317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412776"/>
            <a:ext cx="8424936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772816"/>
            <a:ext cx="7992888" cy="122413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Report in an open and transparent way, build you team a dashboard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8" r="2745" b="17281"/>
          <a:stretch/>
        </p:blipFill>
        <p:spPr>
          <a:xfrm>
            <a:off x="1027543" y="3212976"/>
            <a:ext cx="716092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45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412776"/>
            <a:ext cx="8424936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4696" y="2132856"/>
            <a:ext cx="3456384" cy="36469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Collect data on as much as you can, report on what will support your objective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98538"/>
            <a:ext cx="4216912" cy="420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3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412776"/>
            <a:ext cx="8424936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4696" y="2132856"/>
            <a:ext cx="3456384" cy="36469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Report on enough, not too much, not too little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6"/>
            <a:ext cx="3460839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03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1274494"/>
            <a:ext cx="8424936" cy="193848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2240868"/>
            <a:ext cx="4032448" cy="356439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8880"/>
            <a:ext cx="7272808" cy="38568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544" y="1566661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Your organisation is going to change and your reporting need to keep up in order to remain relevant</a:t>
            </a:r>
          </a:p>
        </p:txBody>
      </p:sp>
    </p:spTree>
    <p:extLst>
      <p:ext uri="{BB962C8B-B14F-4D97-AF65-F5344CB8AC3E}">
        <p14:creationId xmlns:p14="http://schemas.microsoft.com/office/powerpoint/2010/main" val="925074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412776"/>
            <a:ext cx="8424936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3568" y="2309030"/>
            <a:ext cx="3240360" cy="366623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are the recipients of your reports going to be viewing them?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0" r="6998"/>
          <a:stretch/>
        </p:blipFill>
        <p:spPr>
          <a:xfrm>
            <a:off x="4788024" y="2309030"/>
            <a:ext cx="3816424" cy="37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2378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BF35D5DE70714C9D467927B3F02895" ma:contentTypeVersion="9" ma:contentTypeDescription="Create a new document." ma:contentTypeScope="" ma:versionID="1faf62125938078e216f8ea628cb945b">
  <xsd:schema xmlns:xsd="http://www.w3.org/2001/XMLSchema" xmlns:xs="http://www.w3.org/2001/XMLSchema" xmlns:p="http://schemas.microsoft.com/office/2006/metadata/properties" xmlns:ns1="http://schemas.microsoft.com/sharepoint/v3" xmlns:ns2="1baa2d66-dcc8-40fe-8e38-930253bca658" xmlns:ns3="http://schemas.microsoft.com/sharepoint/v3/fields" targetNamespace="http://schemas.microsoft.com/office/2006/metadata/properties" ma:root="true" ma:fieldsID="a2266568aec005feff7b53318351abfb" ns1:_="" ns2:_="" ns3:_="">
    <xsd:import namespace="http://schemas.microsoft.com/sharepoint/v3"/>
    <xsd:import namespace="1baa2d66-dcc8-40fe-8e38-930253bca658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Grouping" minOccurs="0"/>
                <xsd:element ref="ns2:Owner" minOccurs="0"/>
                <xsd:element ref="ns1:PublishingStartDate" minOccurs="0"/>
                <xsd:element ref="ns1:PublishingExpirationDate" minOccurs="0"/>
                <xsd:element ref="ns3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aa2d66-dcc8-40fe-8e38-930253bca658" elementFormDefault="qualified">
    <xsd:import namespace="http://schemas.microsoft.com/office/2006/documentManagement/types"/>
    <xsd:import namespace="http://schemas.microsoft.com/office/infopath/2007/PartnerControls"/>
    <xsd:element name="Description0" ma:index="1" nillable="true" ma:displayName="Description" ma:internalName="Description0" ma:readOnly="false">
      <xsd:simpleType>
        <xsd:restriction base="dms:Text">
          <xsd:maxLength value="255"/>
        </xsd:restriction>
      </xsd:simpleType>
    </xsd:element>
    <xsd:element name="Grouping" ma:index="3" nillable="true" ma:displayName="Grouping" ma:internalName="Grouping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ewsletters"/>
                    <xsd:enumeration value="Resource management"/>
                    <xsd:enumeration value="Assignment info"/>
                    <xsd:enumeration value="Events"/>
                    <xsd:enumeration value="External training"/>
                    <xsd:enumeration value="Communications"/>
                    <xsd:enumeration value="HR"/>
                    <xsd:enumeration value="Information security"/>
                    <xsd:enumeration value="COREmunicate"/>
                    <xsd:enumeration value="New starters"/>
                    <xsd:enumeration value="Managers"/>
                    <xsd:enumeration value="Health and safety"/>
                    <xsd:enumeration value="Kilburn"/>
                    <xsd:enumeration value="Presentations"/>
                    <xsd:enumeration value="Our org"/>
                    <xsd:enumeration value="FIT"/>
                    <xsd:enumeration value="Rebalance"/>
                    <xsd:enumeration value="Cloud"/>
                    <xsd:enumeration value="EEIT"/>
                    <xsd:enumeration value="Customer"/>
                    <xsd:enumeration value="Culture"/>
                    <xsd:enumeration value="Source"/>
                    <xsd:enumeration value="StaffSurvey"/>
                    <xsd:enumeration value="ManageIT"/>
                    <xsd:enumeration value="Resource"/>
                    <xsd:enumeration value="Feedback"/>
                    <xsd:enumeration value="Test"/>
                    <xsd:enumeration value="Meetings ITLT MPR"/>
                    <xsd:enumeration value="Meetings ITLT Weekly catch up"/>
                    <xsd:enumeration value="Meetings ITLT Governance"/>
                    <xsd:enumeration value="Meetings Modernisation board"/>
                    <xsd:enumeration value="Comms Templates"/>
                    <xsd:enumeration value="Comms Guidelines"/>
                    <xsd:enumeration value="Comms Info"/>
                  </xsd:restriction>
                </xsd:simpleType>
              </xsd:element>
            </xsd:sequence>
          </xsd:extension>
        </xsd:complexContent>
      </xsd:complexType>
    </xsd:element>
    <xsd:element name="Owner" ma:index="4" nillable="true" ma:displayName="Owner" ma:description="Owner of document" ma:list="UserInfo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13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1baa2d66-dcc8-40fe-8e38-930253bca658">Basic, branded IT Services PowerPoint template, including format guidance and how to source supporting imagery</Description0>
    <PublishingStartDate xmlns="http://schemas.microsoft.com/sharepoint/v3" xsi:nil="true"/>
    <PublishingExpirationDate xmlns="http://schemas.microsoft.com/sharepoint/v3" xsi:nil="true"/>
    <Owner xmlns="1baa2d66-dcc8-40fe-8e38-930253bca658">
      <UserInfo>
        <DisplayName>Kim Graakjaer</DisplayName>
        <AccountId>10</AccountId>
        <AccountType/>
      </UserInfo>
    </Owner>
    <Grouping xmlns="1baa2d66-dcc8-40fe-8e38-930253bca658">
      <Value>Communications</Value>
      <Value>Comms Templates</Value>
    </Grouping>
    <_Version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905440-0F08-4727-921B-6E90243AB4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baa2d66-dcc8-40fe-8e38-930253bca658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5EF56A-4A14-4CAE-84A4-380235EC131A}">
  <ds:schemaRefs>
    <ds:schemaRef ds:uri="1baa2d66-dcc8-40fe-8e38-930253bca658"/>
    <ds:schemaRef ds:uri="http://schemas.microsoft.com/sharepoint/v3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4E2B84C-D0D9-4A5E-AD91-8D7BFAA91C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4788</TotalTime>
  <Words>153</Words>
  <Application>Microsoft Office PowerPoint</Application>
  <PresentationFormat>On-screen Show (4:3)</PresentationFormat>
  <Paragraphs>22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Brown</dc:creator>
  <cp:lastModifiedBy>Sadie Gartell</cp:lastModifiedBy>
  <cp:revision>49</cp:revision>
  <dcterms:created xsi:type="dcterms:W3CDTF">2013-10-08T13:19:59Z</dcterms:created>
  <dcterms:modified xsi:type="dcterms:W3CDTF">2018-07-17T08:05:25Z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2400</vt:r8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ntentTypeId">
    <vt:lpwstr>0x0101003BBF35D5DE70714C9D467927B3F02895</vt:lpwstr>
  </property>
  <property fmtid="{D5CDD505-2E9C-101B-9397-08002B2CF9AE}" pid="6" name="TemplateUrl">
    <vt:lpwstr/>
  </property>
</Properties>
</file>