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332" r:id="rId2"/>
    <p:sldId id="314" r:id="rId3"/>
    <p:sldId id="394" r:id="rId4"/>
    <p:sldId id="395" r:id="rId5"/>
    <p:sldId id="333" r:id="rId6"/>
    <p:sldId id="397" r:id="rId7"/>
    <p:sldId id="384" r:id="rId8"/>
    <p:sldId id="39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>
          <p15:clr>
            <a:srgbClr val="A4A3A4"/>
          </p15:clr>
        </p15:guide>
        <p15:guide id="2" orient="horz" pos="2913">
          <p15:clr>
            <a:srgbClr val="A4A3A4"/>
          </p15:clr>
        </p15:guide>
        <p15:guide id="3" orient="horz" pos="690">
          <p15:clr>
            <a:srgbClr val="A4A3A4"/>
          </p15:clr>
        </p15:guide>
        <p15:guide id="4" orient="horz" pos="2822">
          <p15:clr>
            <a:srgbClr val="A4A3A4"/>
          </p15:clr>
        </p15:guide>
        <p15:guide id="5" orient="horz" pos="1785">
          <p15:clr>
            <a:srgbClr val="A4A3A4"/>
          </p15:clr>
        </p15:guide>
        <p15:guide id="6" orient="horz" pos="1711">
          <p15:clr>
            <a:srgbClr val="A4A3A4"/>
          </p15:clr>
        </p15:guide>
        <p15:guide id="7" pos="2925">
          <p15:clr>
            <a:srgbClr val="A4A3A4"/>
          </p15:clr>
        </p15:guide>
        <p15:guide id="8" pos="295">
          <p15:clr>
            <a:srgbClr val="A4A3A4"/>
          </p15:clr>
        </p15:guide>
        <p15:guide id="9" pos="5488">
          <p15:clr>
            <a:srgbClr val="A4A3A4"/>
          </p15:clr>
        </p15:guide>
        <p15:guide id="10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35"/>
    <a:srgbClr val="00A657"/>
    <a:srgbClr val="C2ECA2"/>
    <a:srgbClr val="6EBD8C"/>
    <a:srgbClr val="00B882"/>
    <a:srgbClr val="F5F3ED"/>
    <a:srgbClr val="DBD5BF"/>
    <a:srgbClr val="58B680"/>
    <a:srgbClr val="D5E576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022" autoAdjust="0"/>
  </p:normalViewPr>
  <p:slideViewPr>
    <p:cSldViewPr snapToObjects="1">
      <p:cViewPr varScale="1">
        <p:scale>
          <a:sx n="76" d="100"/>
          <a:sy n="76" d="100"/>
        </p:scale>
        <p:origin x="1024" y="56"/>
      </p:cViewPr>
      <p:guideLst>
        <p:guide orient="horz" pos="3140"/>
        <p:guide orient="horz" pos="2913"/>
        <p:guide orient="horz" pos="690"/>
        <p:guide orient="horz" pos="2822"/>
        <p:guide orient="horz" pos="1785"/>
        <p:guide orient="horz" pos="1711"/>
        <p:guide pos="2925"/>
        <p:guide pos="295"/>
        <p:guide pos="5488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91658-0F06-2A4A-AA96-0DE4FDB0E78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7374-C25D-1F45-A89B-24107850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42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7891D-33CB-4C0C-8181-22A4EB6EEDB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98C9A-036B-4A99-A543-0FB39A90D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44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98C9A-036B-4A99-A543-0FB39A90D3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1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technical application needs to have a clear remit within the business to avoid confusion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98C9A-036B-4A99-A543-0FB39A90D3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4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Semantic search is essentially Meaningful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98C9A-036B-4A99-A543-0FB39A90D3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0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SCREE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" descr="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467693" y="3164351"/>
            <a:ext cx="5436220" cy="430887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sz="3200" b="1" i="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defTabSz="914400" latinLnBrk="0">
              <a:lnSpc>
                <a:spcPct val="85000"/>
              </a:lnSpc>
            </a:pPr>
            <a:r>
              <a:rPr lang="en-US" noProof="0" dirty="0"/>
              <a:t>COVER HEADING</a:t>
            </a:r>
            <a:endParaRPr lang="en-GB" noProof="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67693" y="3620123"/>
            <a:ext cx="5436220" cy="98488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3200" cap="all" noProof="0" dirty="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67693" y="4299942"/>
            <a:ext cx="5435562" cy="24622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18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3" y="517649"/>
            <a:ext cx="910961" cy="2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82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 anchorCtr="0"/>
          <a:lstStyle>
            <a:lvl1pPr algn="ctr">
              <a:defRPr baseline="0">
                <a:solidFill>
                  <a:srgbClr val="00A657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7808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558272" y="1257842"/>
            <a:ext cx="6027456" cy="2934610"/>
          </a:xfrm>
        </p:spPr>
        <p:txBody>
          <a:bodyPr anchor="t"/>
          <a:lstStyle>
            <a:lvl1pPr algn="ctr">
              <a:defRPr sz="3600" b="0" i="1" cap="none">
                <a:solidFill>
                  <a:srgbClr val="006A4D"/>
                </a:solidFill>
                <a:latin typeface="Arial"/>
                <a:cs typeface="Arial"/>
              </a:defRPr>
            </a:lvl1pPr>
            <a:lvl2pPr algn="ctr">
              <a:defRPr sz="1600" b="0" i="0">
                <a:solidFill>
                  <a:srgbClr val="006A4D"/>
                </a:solidFill>
                <a:latin typeface="Arial"/>
                <a:cs typeface="Arial"/>
              </a:defRPr>
            </a:lvl2pPr>
            <a:lvl3pPr>
              <a:defRPr sz="3600" b="0" i="0">
                <a:solidFill>
                  <a:srgbClr val="006A4D"/>
                </a:solidFill>
                <a:latin typeface="Arnhem Pro Bln Ita"/>
                <a:cs typeface="Arnhem Pro Bln Ita"/>
              </a:defRPr>
            </a:lvl3pPr>
            <a:lvl4pPr>
              <a:defRPr sz="3600" b="0" i="0">
                <a:solidFill>
                  <a:srgbClr val="006A4D"/>
                </a:solidFill>
                <a:latin typeface="Arnhem Pro Bln Ita"/>
                <a:cs typeface="Arnhem Pro Bln Ita"/>
              </a:defRPr>
            </a:lvl4pPr>
            <a:lvl5pPr>
              <a:defRPr sz="3600" b="0" i="0">
                <a:solidFill>
                  <a:srgbClr val="006A4D"/>
                </a:solidFill>
                <a:latin typeface="Arnhem Pro Bln Ita"/>
                <a:cs typeface="Arnhem Pro Bln Ita"/>
              </a:defRPr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in </a:t>
            </a:r>
            <a:r>
              <a:rPr lang="en-US" dirty="0" err="1"/>
              <a:t>urna</a:t>
            </a:r>
            <a:r>
              <a:rPr lang="en-US" dirty="0"/>
              <a:t> semper,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BOB SULENTIC</a:t>
            </a:r>
          </a:p>
        </p:txBody>
      </p:sp>
    </p:spTree>
    <p:extLst>
      <p:ext uri="{BB962C8B-B14F-4D97-AF65-F5344CB8AC3E}">
        <p14:creationId xmlns:p14="http://schemas.microsoft.com/office/powerpoint/2010/main" val="2654075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Green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9144000" cy="1715414"/>
          </a:xfrm>
          <a:prstGeom prst="rect">
            <a:avLst/>
          </a:prstGeom>
          <a:gradFill flip="none" rotWithShape="1">
            <a:gsLst>
              <a:gs pos="50000">
                <a:srgbClr val="58B680"/>
              </a:gs>
              <a:gs pos="100000">
                <a:srgbClr val="006A4D"/>
              </a:gs>
              <a:gs pos="0">
                <a:srgbClr val="006A4D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714500"/>
            <a:ext cx="9144000" cy="1715414"/>
          </a:xfrm>
          <a:prstGeom prst="rect">
            <a:avLst/>
          </a:prstGeom>
          <a:gradFill flip="none" rotWithShape="1">
            <a:gsLst>
              <a:gs pos="50000">
                <a:srgbClr val="6EBD8C"/>
              </a:gs>
              <a:gs pos="100000">
                <a:srgbClr val="00A657"/>
              </a:gs>
              <a:gs pos="0">
                <a:srgbClr val="00A657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3429000"/>
            <a:ext cx="9144000" cy="1715414"/>
          </a:xfrm>
          <a:prstGeom prst="rect">
            <a:avLst/>
          </a:prstGeom>
          <a:gradFill flip="none" rotWithShape="1">
            <a:gsLst>
              <a:gs pos="50000">
                <a:srgbClr val="D5E576"/>
              </a:gs>
              <a:gs pos="100000">
                <a:schemeClr val="accent2"/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1714499"/>
          </a:xfrm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LOREM IPSUM DOLOR SIT AMET </a:t>
            </a:r>
            <a:br>
              <a:rPr lang="en-US" dirty="0"/>
            </a:br>
            <a:r>
              <a:rPr lang="en-US" dirty="0"/>
              <a:t>CONSECTETUR ADIPISCING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34592"/>
            <a:ext cx="9144000" cy="1714499"/>
          </a:xfrm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LOREM IPSUM DOLOR SIT AMET </a:t>
            </a:r>
            <a:br>
              <a:rPr lang="en-US" dirty="0"/>
            </a:br>
            <a:r>
              <a:rPr lang="en-US" dirty="0"/>
              <a:t>CONSECTETUR ADIPISCING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49091"/>
            <a:ext cx="9144000" cy="1714499"/>
          </a:xfrm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LOREM IPSUM DOLOR SIT AMET </a:t>
            </a:r>
            <a:br>
              <a:rPr lang="en-US" dirty="0"/>
            </a:br>
            <a:r>
              <a:rPr lang="en-US" dirty="0"/>
              <a:t>CONSECTETUR ADIPISCING</a:t>
            </a:r>
          </a:p>
        </p:txBody>
      </p:sp>
    </p:spTree>
    <p:extLst>
      <p:ext uri="{BB962C8B-B14F-4D97-AF65-F5344CB8AC3E}">
        <p14:creationId xmlns:p14="http://schemas.microsoft.com/office/powerpoint/2010/main" val="3824072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262062" y="1630036"/>
            <a:ext cx="4301804" cy="2426400"/>
          </a:xfrm>
          <a:prstGeom prst="rect">
            <a:avLst/>
          </a:prstGeom>
          <a:gradFill flip="none" rotWithShape="1">
            <a:gsLst>
              <a:gs pos="50000">
                <a:srgbClr val="58B680"/>
              </a:gs>
              <a:gs pos="100000">
                <a:srgbClr val="006A4D"/>
              </a:gs>
              <a:gs pos="0">
                <a:srgbClr val="006A4D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468422"/>
            <a:ext cx="8211542" cy="615553"/>
          </a:xfrm>
        </p:spPr>
        <p:txBody>
          <a:bodyPr/>
          <a:lstStyle/>
          <a:p>
            <a:r>
              <a:rPr lang="en-GB" dirty="0"/>
              <a:t>Heading on LINE ONE </a:t>
            </a:r>
            <a:br>
              <a:rPr lang="en-GB" dirty="0"/>
            </a:br>
            <a:r>
              <a:rPr lang="en-GB" dirty="0"/>
              <a:t>heading on LINE TWO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4639146" y="1630035"/>
            <a:ext cx="4305032" cy="2427795"/>
          </a:xfrm>
          <a:prstGeom prst="rect">
            <a:avLst/>
          </a:prstGeom>
          <a:gradFill flip="none" rotWithShape="1">
            <a:gsLst>
              <a:gs pos="50000">
                <a:srgbClr val="D5E576"/>
              </a:gs>
              <a:gs pos="100000">
                <a:schemeClr val="accent2"/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639146" y="1630036"/>
            <a:ext cx="4305032" cy="2427795"/>
          </a:xfrm>
          <a:prstGeom prst="rect">
            <a:avLst/>
          </a:prstGeom>
          <a:gradFill flip="none" rotWithShape="1">
            <a:gsLst>
              <a:gs pos="50000">
                <a:srgbClr val="6EBD8C"/>
              </a:gs>
              <a:gs pos="100000">
                <a:srgbClr val="00A657"/>
              </a:gs>
              <a:gs pos="0">
                <a:srgbClr val="00A657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61914" y="1938338"/>
            <a:ext cx="4102100" cy="1816100"/>
          </a:xfrm>
        </p:spPr>
        <p:txBody>
          <a:bodyPr lIns="91440" tIns="45720" rIns="91440" bIns="45720"/>
          <a:lstStyle>
            <a:lvl1pPr>
              <a:defRPr sz="14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740612" y="1938338"/>
            <a:ext cx="4102100" cy="1816100"/>
          </a:xfrm>
        </p:spPr>
        <p:txBody>
          <a:bodyPr lIns="91440" tIns="45720" rIns="91440" bIns="45720"/>
          <a:lstStyle>
            <a:lvl1pPr>
              <a:defRPr sz="14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31692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537592" y="1203325"/>
            <a:ext cx="2592388" cy="2751435"/>
          </a:xfrm>
        </p:spPr>
        <p:txBody>
          <a:bodyPr anchor="ctr" anchorCtr="0"/>
          <a:lstStyle>
            <a:lvl1pPr algn="ctr">
              <a:defRPr sz="1400" baseline="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344292" y="1203325"/>
            <a:ext cx="2592388" cy="2751435"/>
          </a:xfrm>
        </p:spPr>
        <p:txBody>
          <a:bodyPr anchor="ctr" anchorCtr="0"/>
          <a:lstStyle>
            <a:lvl1pPr algn="ctr">
              <a:defRPr sz="1400" baseline="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6157342" y="1203325"/>
            <a:ext cx="2592388" cy="2751435"/>
          </a:xfrm>
        </p:spPr>
        <p:txBody>
          <a:bodyPr anchor="ctr" anchorCtr="0"/>
          <a:lstStyle>
            <a:lvl1pPr algn="ctr">
              <a:defRPr sz="1400" baseline="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37592" y="3954463"/>
            <a:ext cx="2592387" cy="647700"/>
          </a:xfrm>
        </p:spPr>
        <p:txBody>
          <a:bodyPr lIns="91440" tIns="45720" rIns="91440" bIns="45720"/>
          <a:lstStyle>
            <a:lvl1pPr fontAlgn="base">
              <a:spcBef>
                <a:spcPct val="0"/>
              </a:spcBef>
              <a:spcAft>
                <a:spcPct val="0"/>
              </a:spcAft>
              <a:defRPr sz="1200" b="0" i="0" cap="none">
                <a:solidFill>
                  <a:schemeClr val="bg2"/>
                </a:solidFill>
                <a:latin typeface="Arnhem Pro Bln"/>
                <a:cs typeface="Arnhem Pro Bln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44292" y="3954463"/>
            <a:ext cx="2592387" cy="647700"/>
          </a:xfrm>
        </p:spPr>
        <p:txBody>
          <a:bodyPr lIns="91440" tIns="45720" rIns="91440" bIns="45720"/>
          <a:lstStyle>
            <a:lvl1pPr fontAlgn="base">
              <a:spcBef>
                <a:spcPct val="0"/>
              </a:spcBef>
              <a:spcAft>
                <a:spcPct val="0"/>
              </a:spcAft>
              <a:defRPr sz="1200" b="0" i="0" cap="none">
                <a:solidFill>
                  <a:srgbClr val="00A657"/>
                </a:solidFill>
                <a:latin typeface="Arnhem Pro Bln"/>
                <a:cs typeface="Arnhem Pro Bln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58707" y="3954463"/>
            <a:ext cx="2592387" cy="647700"/>
          </a:xfrm>
        </p:spPr>
        <p:txBody>
          <a:bodyPr lIns="91440" tIns="45720" rIns="91440" bIns="45720"/>
          <a:lstStyle>
            <a:lvl1pPr fontAlgn="base">
              <a:spcBef>
                <a:spcPct val="0"/>
              </a:spcBef>
              <a:spcAft>
                <a:spcPct val="0"/>
              </a:spcAft>
              <a:defRPr sz="1200" b="0" i="0" cap="none">
                <a:solidFill>
                  <a:srgbClr val="69BE28"/>
                </a:solidFill>
                <a:latin typeface="Arnhem Pro Bln"/>
                <a:cs typeface="Arnhem Pro Bln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468422"/>
            <a:ext cx="8211542" cy="615553"/>
          </a:xfrm>
        </p:spPr>
        <p:txBody>
          <a:bodyPr/>
          <a:lstStyle/>
          <a:p>
            <a:r>
              <a:rPr lang="en-GB" dirty="0"/>
              <a:t>Heading on LINE ONE </a:t>
            </a:r>
            <a:br>
              <a:rPr lang="en-GB" dirty="0"/>
            </a:br>
            <a:r>
              <a:rPr lang="en-GB" dirty="0"/>
              <a:t>heading on LINE TWO</a:t>
            </a:r>
          </a:p>
        </p:txBody>
      </p:sp>
    </p:spTree>
    <p:extLst>
      <p:ext uri="{BB962C8B-B14F-4D97-AF65-F5344CB8AC3E}">
        <p14:creationId xmlns:p14="http://schemas.microsoft.com/office/powerpoint/2010/main" val="81817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Process chart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1" y="2190750"/>
            <a:ext cx="2114521" cy="1231900"/>
          </a:xfrm>
        </p:spPr>
        <p:txBody>
          <a:bodyPr lIns="91440"/>
          <a:lstStyle>
            <a:lvl1pPr>
              <a:spcBef>
                <a:spcPts val="600"/>
              </a:spcBef>
              <a:defRPr sz="1200" b="0" i="0">
                <a:solidFill>
                  <a:schemeClr val="bg2"/>
                </a:solidFill>
                <a:latin typeface="Futura Md BT Bold"/>
                <a:cs typeface="Futura Md BT Bold"/>
              </a:defRPr>
            </a:lvl1pPr>
            <a:lvl2pPr>
              <a:spcBef>
                <a:spcPts val="600"/>
              </a:spcBef>
              <a:defRPr sz="1200">
                <a:solidFill>
                  <a:schemeClr val="bg2"/>
                </a:solidFill>
                <a:latin typeface="Futura Md BT Medium"/>
                <a:cs typeface="Futura Md BT Medium"/>
              </a:defRPr>
            </a:lvl2pPr>
            <a:lvl3pPr>
              <a:spcBef>
                <a:spcPts val="600"/>
              </a:spcBef>
              <a:defRPr sz="1200"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defRPr sz="1200" baseline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 sz="12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Heading 1 bold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Bullet one</a:t>
            </a:r>
          </a:p>
          <a:p>
            <a:pPr lvl="3"/>
            <a:r>
              <a:rPr lang="en-US" dirty="0"/>
              <a:t>Bullet two</a:t>
            </a:r>
          </a:p>
          <a:p>
            <a:pPr lvl="4"/>
            <a:r>
              <a:rPr lang="en-US" dirty="0"/>
              <a:t>Bullet three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699792" y="2190750"/>
            <a:ext cx="1884920" cy="1231900"/>
          </a:xfrm>
        </p:spPr>
        <p:txBody>
          <a:bodyPr lIns="91440"/>
          <a:lstStyle>
            <a:lvl1pPr>
              <a:spcBef>
                <a:spcPts val="600"/>
              </a:spcBef>
              <a:defRPr sz="1200" b="0" i="0">
                <a:solidFill>
                  <a:schemeClr val="bg2"/>
                </a:solidFill>
                <a:latin typeface="Futura Md BT Bold"/>
                <a:cs typeface="Futura Md BT Bold"/>
              </a:defRPr>
            </a:lvl1pPr>
            <a:lvl2pPr>
              <a:spcBef>
                <a:spcPts val="600"/>
              </a:spcBef>
              <a:defRPr sz="1200">
                <a:solidFill>
                  <a:schemeClr val="bg2"/>
                </a:solidFill>
                <a:latin typeface="Futura Md BT Medium"/>
                <a:cs typeface="Futura Md BT Medium"/>
              </a:defRPr>
            </a:lvl2pPr>
            <a:lvl3pPr>
              <a:spcBef>
                <a:spcPts val="600"/>
              </a:spcBef>
              <a:defRPr sz="1200"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defRPr sz="1200" baseline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 sz="12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Heading 1 bold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Bullet one</a:t>
            </a:r>
          </a:p>
          <a:p>
            <a:pPr lvl="3"/>
            <a:r>
              <a:rPr lang="en-US" dirty="0"/>
              <a:t>Bullet two</a:t>
            </a:r>
          </a:p>
          <a:p>
            <a:pPr lvl="4"/>
            <a:r>
              <a:rPr lang="en-US" dirty="0"/>
              <a:t>Bullet three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628125" y="2190750"/>
            <a:ext cx="1889822" cy="1231900"/>
          </a:xfrm>
        </p:spPr>
        <p:txBody>
          <a:bodyPr lIns="91440"/>
          <a:lstStyle>
            <a:lvl1pPr>
              <a:spcBef>
                <a:spcPts val="600"/>
              </a:spcBef>
              <a:defRPr sz="1200" b="0" i="0">
                <a:solidFill>
                  <a:schemeClr val="bg2"/>
                </a:solidFill>
                <a:latin typeface="Futura Md BT Bold"/>
                <a:cs typeface="Futura Md BT Bold"/>
              </a:defRPr>
            </a:lvl1pPr>
            <a:lvl2pPr>
              <a:spcBef>
                <a:spcPts val="600"/>
              </a:spcBef>
              <a:defRPr sz="1200">
                <a:solidFill>
                  <a:schemeClr val="bg2"/>
                </a:solidFill>
                <a:latin typeface="Futura Md BT Medium"/>
                <a:cs typeface="Futura Md BT Medium"/>
              </a:defRPr>
            </a:lvl2pPr>
            <a:lvl3pPr>
              <a:spcBef>
                <a:spcPts val="600"/>
              </a:spcBef>
              <a:defRPr sz="1200"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defRPr sz="1200" baseline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 sz="12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Heading 1 bold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Bullet one</a:t>
            </a:r>
          </a:p>
          <a:p>
            <a:pPr lvl="3"/>
            <a:r>
              <a:rPr lang="en-US" dirty="0"/>
              <a:t>Bullet two</a:t>
            </a:r>
          </a:p>
          <a:p>
            <a:pPr lvl="4"/>
            <a:r>
              <a:rPr lang="en-US" dirty="0"/>
              <a:t>Bullet three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561358" y="2187769"/>
            <a:ext cx="2189735" cy="1231900"/>
          </a:xfrm>
        </p:spPr>
        <p:txBody>
          <a:bodyPr lIns="91440"/>
          <a:lstStyle>
            <a:lvl1pPr>
              <a:spcBef>
                <a:spcPts val="600"/>
              </a:spcBef>
              <a:defRPr sz="1200" b="0" i="0">
                <a:solidFill>
                  <a:schemeClr val="bg2"/>
                </a:solidFill>
                <a:latin typeface="Futura Md BT Bold"/>
                <a:cs typeface="Futura Md BT Bold"/>
              </a:defRPr>
            </a:lvl1pPr>
            <a:lvl2pPr>
              <a:spcBef>
                <a:spcPts val="600"/>
              </a:spcBef>
              <a:defRPr sz="1200">
                <a:solidFill>
                  <a:schemeClr val="bg2"/>
                </a:solidFill>
                <a:latin typeface="Futura Md BT Medium"/>
                <a:cs typeface="Futura Md BT Medium"/>
              </a:defRPr>
            </a:lvl2pPr>
            <a:lvl3pPr>
              <a:spcBef>
                <a:spcPts val="600"/>
              </a:spcBef>
              <a:defRPr sz="1200"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defRPr sz="1200" baseline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 sz="120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Heading 1 bold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Bullet one</a:t>
            </a:r>
          </a:p>
          <a:p>
            <a:pPr lvl="3"/>
            <a:r>
              <a:rPr lang="en-US" dirty="0"/>
              <a:t>Bullet two</a:t>
            </a:r>
          </a:p>
          <a:p>
            <a:pPr lvl="4"/>
            <a:r>
              <a:rPr lang="en-US" dirty="0"/>
              <a:t>Bullet three</a:t>
            </a:r>
          </a:p>
        </p:txBody>
      </p:sp>
      <p:sp>
        <p:nvSpPr>
          <p:cNvPr id="36" name="SmartArt Placeholder 35"/>
          <p:cNvSpPr>
            <a:spLocks noGrp="1"/>
          </p:cNvSpPr>
          <p:nvPr>
            <p:ph type="dgm" sz="quarter" idx="18" hasCustomPrompt="1"/>
          </p:nvPr>
        </p:nvSpPr>
        <p:spPr>
          <a:xfrm>
            <a:off x="539552" y="1639888"/>
            <a:ext cx="8211542" cy="431800"/>
          </a:xfrm>
          <a:solidFill>
            <a:schemeClr val="bg2"/>
          </a:solidFill>
        </p:spPr>
        <p:txBody>
          <a:bodyPr lIns="91440" anchor="ctr"/>
          <a:lstStyle>
            <a:lvl1pPr>
              <a:defRPr sz="1600">
                <a:solidFill>
                  <a:schemeClr val="bg1"/>
                </a:solidFill>
                <a:latin typeface="Futura Bk BT Book"/>
                <a:cs typeface="Futura Bk BT Book"/>
              </a:defRPr>
            </a:lvl1pPr>
          </a:lstStyle>
          <a:p>
            <a:r>
              <a:rPr lang="en-US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2350238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1291118" y="1086769"/>
            <a:ext cx="649288" cy="650875"/>
          </a:xfrm>
        </p:spPr>
        <p:txBody>
          <a:bodyPr anchor="ctr" anchorCtr="0"/>
          <a:lstStyle>
            <a:lvl1pPr algn="ctr">
              <a:defRPr sz="800" baseline="0"/>
            </a:lvl1pPr>
          </a:lstStyle>
          <a:p>
            <a:r>
              <a:rPr lang="en-US" dirty="0"/>
              <a:t>CICK TO ADD PICTURE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037772" y="1086769"/>
            <a:ext cx="649288" cy="650875"/>
          </a:xfrm>
        </p:spPr>
        <p:txBody>
          <a:bodyPr anchor="ctr" anchorCtr="0"/>
          <a:lstStyle>
            <a:lvl1pPr algn="ctr">
              <a:defRPr sz="800" baseline="0"/>
            </a:lvl1pPr>
          </a:lstStyle>
          <a:p>
            <a:r>
              <a:rPr lang="en-US" dirty="0"/>
              <a:t>CICK TO ADD PICTURE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784426" y="1086769"/>
            <a:ext cx="649288" cy="650875"/>
          </a:xfrm>
        </p:spPr>
        <p:txBody>
          <a:bodyPr anchor="ctr" anchorCtr="0"/>
          <a:lstStyle>
            <a:lvl1pPr algn="ctr">
              <a:defRPr sz="800" baseline="0"/>
            </a:lvl1pPr>
          </a:lstStyle>
          <a:p>
            <a:r>
              <a:rPr lang="en-US" dirty="0"/>
              <a:t>CICK TO ADD PICTURE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531080" y="1086769"/>
            <a:ext cx="649288" cy="650875"/>
          </a:xfrm>
        </p:spPr>
        <p:txBody>
          <a:bodyPr anchor="ctr" anchorCtr="0"/>
          <a:lstStyle>
            <a:lvl1pPr algn="ctr">
              <a:defRPr sz="800" baseline="0"/>
            </a:lvl1pPr>
          </a:lstStyle>
          <a:p>
            <a:r>
              <a:rPr lang="en-US" dirty="0"/>
              <a:t>CICK TO ADD PICTURE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4277734" y="1086769"/>
            <a:ext cx="649288" cy="650875"/>
          </a:xfrm>
        </p:spPr>
        <p:txBody>
          <a:bodyPr anchor="ctr" anchorCtr="0"/>
          <a:lstStyle>
            <a:lvl1pPr algn="ctr">
              <a:defRPr sz="800" baseline="0"/>
            </a:lvl1pPr>
          </a:lstStyle>
          <a:p>
            <a:r>
              <a:rPr lang="en-US" dirty="0"/>
              <a:t>CICK TO ADD PICTURE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5024388" y="1086769"/>
            <a:ext cx="649288" cy="650875"/>
          </a:xfrm>
        </p:spPr>
        <p:txBody>
          <a:bodyPr anchor="ctr" anchorCtr="0"/>
          <a:lstStyle>
            <a:lvl1pPr algn="ctr">
              <a:defRPr sz="800" baseline="0"/>
            </a:lvl1pPr>
          </a:lstStyle>
          <a:p>
            <a:r>
              <a:rPr lang="en-US" dirty="0"/>
              <a:t>CICK TO ADD PICTURE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5771042" y="1086769"/>
            <a:ext cx="649288" cy="650875"/>
          </a:xfrm>
        </p:spPr>
        <p:txBody>
          <a:bodyPr anchor="ctr" anchorCtr="0"/>
          <a:lstStyle>
            <a:lvl1pPr algn="ctr">
              <a:defRPr sz="800" baseline="0"/>
            </a:lvl1pPr>
          </a:lstStyle>
          <a:p>
            <a:r>
              <a:rPr lang="en-US" dirty="0"/>
              <a:t>CICK TO ADD PICTURE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6517696" y="1086769"/>
            <a:ext cx="649288" cy="650875"/>
          </a:xfrm>
        </p:spPr>
        <p:txBody>
          <a:bodyPr anchor="ctr" anchorCtr="0"/>
          <a:lstStyle>
            <a:lvl1pPr algn="ctr">
              <a:defRPr sz="800" baseline="0"/>
            </a:lvl1pPr>
          </a:lstStyle>
          <a:p>
            <a:r>
              <a:rPr lang="en-US" dirty="0"/>
              <a:t>CICK TO ADD PICTURE</a:t>
            </a:r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7264350" y="1086769"/>
            <a:ext cx="649288" cy="650875"/>
          </a:xfrm>
        </p:spPr>
        <p:txBody>
          <a:bodyPr anchor="ctr" anchorCtr="0"/>
          <a:lstStyle>
            <a:lvl1pPr algn="ctr">
              <a:defRPr sz="800" baseline="0"/>
            </a:lvl1pPr>
          </a:lstStyle>
          <a:p>
            <a:r>
              <a:rPr lang="en-US" dirty="0"/>
              <a:t>CICK TO ADD PICTURE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8011006" y="1086769"/>
            <a:ext cx="649288" cy="650875"/>
          </a:xfrm>
        </p:spPr>
        <p:txBody>
          <a:bodyPr anchor="ctr" anchorCtr="0"/>
          <a:lstStyle>
            <a:lvl1pPr algn="ctr">
              <a:defRPr sz="800" baseline="0"/>
            </a:lvl1pPr>
          </a:lstStyle>
          <a:p>
            <a:r>
              <a:rPr lang="en-US" dirty="0"/>
              <a:t>CICK TO ADD PICTURE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0"/>
          </p:nvPr>
        </p:nvSpPr>
        <p:spPr>
          <a:xfrm>
            <a:off x="539750" y="1763189"/>
            <a:ext cx="8212138" cy="256751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34678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539750" y="1085850"/>
            <a:ext cx="8207375" cy="326072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4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BRE Green">
    <p:bg>
      <p:bgPr>
        <a:gradFill flip="none" rotWithShape="1">
          <a:gsLst>
            <a:gs pos="0">
              <a:srgbClr val="58B680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603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me Green">
    <p:bg>
      <p:bgPr>
        <a:gradFill flip="none" rotWithShape="1">
          <a:gsLst>
            <a:gs pos="0">
              <a:srgbClr val="C2ECA2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99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NSCREE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picture</a:t>
            </a: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3" y="517649"/>
            <a:ext cx="910961" cy="2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467693" y="3164351"/>
            <a:ext cx="5436220" cy="430887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sz="3200" b="1" i="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defTabSz="914400" latinLnBrk="0">
              <a:lnSpc>
                <a:spcPct val="85000"/>
              </a:lnSpc>
            </a:pPr>
            <a:r>
              <a:rPr lang="en-US" noProof="0" dirty="0"/>
              <a:t>COVER HEADING</a:t>
            </a:r>
            <a:endParaRPr lang="en-GB" noProof="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67693" y="3620123"/>
            <a:ext cx="5436220" cy="98488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3200" b="1" cap="all" noProof="0" dirty="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67693" y="4299942"/>
            <a:ext cx="5435562" cy="24622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18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61973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reshing Green">
    <p:bg>
      <p:bgPr>
        <a:gradFill flip="none" rotWithShape="1">
          <a:gsLst>
            <a:gs pos="0">
              <a:srgbClr val="6EBD8C"/>
            </a:gs>
            <a:gs pos="100000">
              <a:srgbClr val="00A65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993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terprising Green">
    <p:bg>
      <p:bgPr>
        <a:gradFill flip="none" rotWithShape="1">
          <a:gsLst>
            <a:gs pos="0">
              <a:srgbClr val="00B882"/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993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layout_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540397" y="2167604"/>
            <a:ext cx="2626467" cy="62017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2"/>
                </a:solidFill>
                <a:latin typeface="Futura Md BT Medium"/>
                <a:cs typeface="Futura Md BT Medium"/>
              </a:defRPr>
            </a:lvl1pPr>
            <a:lvl2pPr marL="1588" indent="0">
              <a:lnSpc>
                <a:spcPct val="90000"/>
              </a:lnSpc>
              <a:spcBef>
                <a:spcPts val="300"/>
              </a:spcBef>
              <a:buNone/>
              <a:defRPr sz="12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9551" y="1087040"/>
            <a:ext cx="1008113" cy="1008000"/>
          </a:xfrm>
        </p:spPr>
        <p:txBody>
          <a:bodyPr anchor="ctr" anchorCtr="0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40397" y="2814777"/>
            <a:ext cx="2628000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</p:cxnSp>
      <p:sp>
        <p:nvSpPr>
          <p:cNvPr id="2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539552" y="3507854"/>
            <a:ext cx="2628000" cy="346249"/>
          </a:xfrm>
        </p:spPr>
        <p:txBody>
          <a:bodyPr>
            <a:spAutoFit/>
          </a:bodyPr>
          <a:lstStyle>
            <a:lvl1pPr>
              <a:defRPr sz="1000" b="0">
                <a:solidFill>
                  <a:schemeClr val="accent2"/>
                </a:solidFill>
              </a:defRPr>
            </a:lvl1pPr>
            <a:lvl2pPr marL="114300" indent="-112713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1000">
                <a:solidFill>
                  <a:schemeClr val="tx1"/>
                </a:solidFill>
              </a:defRPr>
            </a:lvl2pPr>
            <a:lvl3pPr marL="357188" indent="-174625">
              <a:spcBef>
                <a:spcPts val="300"/>
              </a:spcBef>
              <a:defRPr sz="1200">
                <a:solidFill>
                  <a:schemeClr val="tx1"/>
                </a:solidFill>
              </a:defRPr>
            </a:lvl3pPr>
            <a:lvl4pPr marL="539750" indent="-182563">
              <a:spcBef>
                <a:spcPts val="300"/>
              </a:spcBef>
              <a:defRPr sz="1200">
                <a:solidFill>
                  <a:schemeClr val="tx1"/>
                </a:solidFill>
              </a:defRPr>
            </a:lvl4pPr>
            <a:lvl5pPr marL="712788" indent="-173038">
              <a:spcBef>
                <a:spcPts val="3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CLIENTS REPRESENTED</a:t>
            </a:r>
          </a:p>
          <a:p>
            <a:pPr lvl="1"/>
            <a:r>
              <a:rPr lang="en-US" dirty="0"/>
              <a:t>Client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541139" y="2881848"/>
            <a:ext cx="2628000" cy="523220"/>
          </a:xfrm>
        </p:spPr>
        <p:txBody>
          <a:bodyPr/>
          <a:lstStyle>
            <a:lvl1pPr>
              <a:spcBef>
                <a:spcPts val="0"/>
              </a:spcBef>
              <a:defRPr sz="1050" b="0">
                <a:latin typeface="Futura Bk BT Book"/>
                <a:cs typeface="Futura Bk BT Book"/>
              </a:defRPr>
            </a:lvl1pPr>
            <a:lvl2pPr marL="1588" indent="0">
              <a:spcBef>
                <a:spcPts val="0"/>
              </a:spcBef>
              <a:buFontTx/>
              <a:buNone/>
              <a:defRPr sz="1050" b="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T +1 555 555 5555</a:t>
            </a:r>
            <a:br>
              <a:rPr lang="en-US" dirty="0"/>
            </a:br>
            <a:r>
              <a:rPr lang="en-US" dirty="0"/>
              <a:t>F +1 555 555 5555</a:t>
            </a:r>
          </a:p>
          <a:p>
            <a:pPr lvl="1"/>
            <a:r>
              <a:rPr lang="en-US" dirty="0"/>
              <a:t>email.address@cbre.com 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540397" y="2814777"/>
            <a:ext cx="2628000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</p:cxn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63410" y="1087041"/>
            <a:ext cx="5385600" cy="260573"/>
          </a:xfrm>
          <a:noFill/>
          <a:ln>
            <a:noFill/>
          </a:ln>
        </p:spPr>
        <p:txBody>
          <a:bodyPr lIns="0" tIns="0" rIns="72000" bIns="72000" anchor="ctr" anchorCtr="0">
            <a:no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63410" y="1347614"/>
            <a:ext cx="5385600" cy="1107996"/>
          </a:xfrm>
        </p:spPr>
        <p:txBody>
          <a:bodyPr/>
          <a:lstStyle>
            <a:lvl1pPr>
              <a:spcBef>
                <a:spcPts val="600"/>
              </a:spcBef>
              <a:defRPr sz="1100"/>
            </a:lvl1pPr>
            <a:lvl2pPr marL="0" indent="1588">
              <a:spcBef>
                <a:spcPts val="600"/>
              </a:spcBef>
              <a:defRPr sz="1000">
                <a:solidFill>
                  <a:schemeClr val="tx1"/>
                </a:solidFill>
              </a:defRPr>
            </a:lvl2pPr>
            <a:lvl3pPr marL="114300" indent="-114300">
              <a:spcBef>
                <a:spcPts val="600"/>
              </a:spcBef>
              <a:defRPr sz="1000">
                <a:solidFill>
                  <a:schemeClr val="tx1"/>
                </a:solidFill>
              </a:defRPr>
            </a:lvl3pPr>
            <a:lvl4pPr marL="228600" indent="-114300">
              <a:spcBef>
                <a:spcPts val="600"/>
              </a:spcBef>
              <a:defRPr sz="1000">
                <a:solidFill>
                  <a:schemeClr val="tx1"/>
                </a:solidFill>
              </a:defRPr>
            </a:lvl4pPr>
            <a:lvl5pPr marL="342900" indent="-114300">
              <a:spcBef>
                <a:spcPts val="600"/>
              </a:spcBef>
              <a:defRPr sz="1000"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364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V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GB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539552" y="2167604"/>
            <a:ext cx="4032250" cy="62017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00">
                <a:solidFill>
                  <a:schemeClr val="bg2"/>
                </a:solidFill>
                <a:latin typeface="Futura Md BT Medium"/>
                <a:cs typeface="Futura Md BT Medium"/>
              </a:defRPr>
            </a:lvl1pPr>
            <a:lvl2pPr marL="1588" indent="0">
              <a:lnSpc>
                <a:spcPct val="90000"/>
              </a:lnSpc>
              <a:spcBef>
                <a:spcPts val="300"/>
              </a:spcBef>
              <a:buNone/>
              <a:defRPr sz="12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  <a:p>
            <a:pPr lvl="1"/>
            <a:r>
              <a:rPr lang="en-US" dirty="0"/>
              <a:t>Title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39552" y="2814777"/>
            <a:ext cx="4032000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</p:cxnSp>
      <p:sp>
        <p:nvSpPr>
          <p:cNvPr id="2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539552" y="3507854"/>
            <a:ext cx="4032250" cy="361637"/>
          </a:xfrm>
        </p:spPr>
        <p:txBody>
          <a:bodyPr>
            <a:spAutoFit/>
          </a:bodyPr>
          <a:lstStyle>
            <a:lvl1pPr marL="171450" indent="-157163">
              <a:tabLst/>
              <a:defRPr sz="1050" b="0" i="0" cap="none">
                <a:solidFill>
                  <a:srgbClr val="000000"/>
                </a:solidFill>
                <a:latin typeface="Arnhem Pro Bln"/>
                <a:cs typeface="Arnhem Pro Bln"/>
              </a:defRPr>
            </a:lvl1pPr>
            <a:lvl2pPr marL="174625" indent="-174625">
              <a:spcBef>
                <a:spcPts val="300"/>
              </a:spcBef>
              <a:defRPr sz="1050" b="0" i="0">
                <a:solidFill>
                  <a:schemeClr val="tx1"/>
                </a:solidFill>
                <a:latin typeface="Arnhem Pro Bln"/>
                <a:cs typeface="Arnhem Pro Bln"/>
              </a:defRPr>
            </a:lvl2pPr>
            <a:lvl3pPr marL="341313" indent="-182563">
              <a:spcBef>
                <a:spcPts val="300"/>
              </a:spcBef>
              <a:tabLst/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3pPr>
            <a:lvl4pPr marL="573088" indent="-173038">
              <a:spcBef>
                <a:spcPts val="300"/>
              </a:spcBef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4pPr>
            <a:lvl5pPr marL="514350" indent="-173038">
              <a:spcBef>
                <a:spcPts val="300"/>
              </a:spcBef>
              <a:defRPr lang="en-US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5pPr>
          </a:lstStyle>
          <a:p>
            <a:pPr lvl="0"/>
            <a:r>
              <a:rPr lang="en-US" dirty="0"/>
              <a:t>PROJECT ROLE</a:t>
            </a:r>
          </a:p>
          <a:p>
            <a:pPr marL="188913" lvl="0" indent="-1746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/>
              <a:t>Third level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539552" y="2881848"/>
            <a:ext cx="4032250" cy="523220"/>
          </a:xfrm>
        </p:spPr>
        <p:txBody>
          <a:bodyPr/>
          <a:lstStyle>
            <a:lvl1pPr>
              <a:spcBef>
                <a:spcPts val="0"/>
              </a:spcBef>
              <a:defRPr sz="1100">
                <a:latin typeface="Futura Bk BT Book"/>
                <a:cs typeface="Futura Bk BT Book"/>
              </a:defRPr>
            </a:lvl1pPr>
            <a:lvl2pPr marL="1588" indent="0">
              <a:spcBef>
                <a:spcPts val="0"/>
              </a:spcBef>
              <a:buFontTx/>
              <a:buNone/>
              <a:defRPr sz="11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T +1 555 555 5555</a:t>
            </a:r>
            <a:br>
              <a:rPr lang="en-US" dirty="0"/>
            </a:br>
            <a:r>
              <a:rPr lang="en-US" dirty="0"/>
              <a:t>F +1 555 555 5555</a:t>
            </a:r>
          </a:p>
          <a:p>
            <a:pPr lvl="1"/>
            <a:r>
              <a:rPr lang="en-US" dirty="0"/>
              <a:t>email.address@cbre.com 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539552" y="2814777"/>
            <a:ext cx="4032000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</p:cxnSp>
      <p:sp>
        <p:nvSpPr>
          <p:cNvPr id="1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9551" y="1087040"/>
            <a:ext cx="1008113" cy="1008000"/>
          </a:xfrm>
        </p:spPr>
        <p:txBody>
          <a:bodyPr anchor="ctr" anchorCtr="0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7" hasCustomPrompt="1"/>
          </p:nvPr>
        </p:nvSpPr>
        <p:spPr>
          <a:xfrm>
            <a:off x="4717852" y="2167604"/>
            <a:ext cx="4032250" cy="62017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00">
                <a:solidFill>
                  <a:schemeClr val="bg2"/>
                </a:solidFill>
                <a:latin typeface="Futura Md BT Medium"/>
                <a:cs typeface="Futura Md BT Medium"/>
              </a:defRPr>
            </a:lvl1pPr>
            <a:lvl2pPr marL="1588" indent="0">
              <a:lnSpc>
                <a:spcPct val="90000"/>
              </a:lnSpc>
              <a:spcBef>
                <a:spcPts val="300"/>
              </a:spcBef>
              <a:buNone/>
              <a:defRPr sz="12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  <a:p>
            <a:pPr lvl="1"/>
            <a:r>
              <a:rPr lang="en-US" dirty="0"/>
              <a:t>Title</a:t>
            </a:r>
          </a:p>
        </p:txBody>
      </p:sp>
      <p:cxnSp>
        <p:nvCxnSpPr>
          <p:cNvPr id="23" name="Straight Connector 22"/>
          <p:cNvCxnSpPr/>
          <p:nvPr userDrawn="1"/>
        </p:nvCxnSpPr>
        <p:spPr bwMode="auto">
          <a:xfrm>
            <a:off x="4717852" y="2814777"/>
            <a:ext cx="4032000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</p:cxnSp>
      <p:sp>
        <p:nvSpPr>
          <p:cNvPr id="2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17852" y="2881848"/>
            <a:ext cx="4032250" cy="523220"/>
          </a:xfrm>
        </p:spPr>
        <p:txBody>
          <a:bodyPr/>
          <a:lstStyle>
            <a:lvl1pPr>
              <a:spcBef>
                <a:spcPts val="0"/>
              </a:spcBef>
              <a:defRPr sz="1100">
                <a:latin typeface="Futura Bk BT Book"/>
                <a:cs typeface="Futura Bk BT Book"/>
              </a:defRPr>
            </a:lvl1pPr>
            <a:lvl2pPr marL="1588" indent="0">
              <a:spcBef>
                <a:spcPts val="0"/>
              </a:spcBef>
              <a:buFontTx/>
              <a:buNone/>
              <a:defRPr sz="11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T +1 555 555 5555</a:t>
            </a:r>
            <a:br>
              <a:rPr lang="en-US" dirty="0"/>
            </a:br>
            <a:r>
              <a:rPr lang="en-US" dirty="0"/>
              <a:t>F +1 555 555 5555</a:t>
            </a:r>
          </a:p>
          <a:p>
            <a:pPr lvl="1"/>
            <a:r>
              <a:rPr lang="en-US" dirty="0"/>
              <a:t>email.address@cbre.com </a:t>
            </a:r>
          </a:p>
        </p:txBody>
      </p:sp>
      <p:cxnSp>
        <p:nvCxnSpPr>
          <p:cNvPr id="31" name="Straight Connector 30"/>
          <p:cNvCxnSpPr/>
          <p:nvPr userDrawn="1"/>
        </p:nvCxnSpPr>
        <p:spPr bwMode="auto">
          <a:xfrm>
            <a:off x="4717852" y="2814777"/>
            <a:ext cx="4032000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</p:cxnSp>
      <p:sp>
        <p:nvSpPr>
          <p:cNvPr id="33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4717851" y="1087040"/>
            <a:ext cx="1008113" cy="1008000"/>
          </a:xfrm>
        </p:spPr>
        <p:txBody>
          <a:bodyPr anchor="ctr" anchorCtr="0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4717852" y="3507854"/>
            <a:ext cx="4032250" cy="361637"/>
          </a:xfrm>
        </p:spPr>
        <p:txBody>
          <a:bodyPr>
            <a:spAutoFit/>
          </a:bodyPr>
          <a:lstStyle>
            <a:lvl1pPr marL="171450" indent="-157163">
              <a:tabLst/>
              <a:defRPr sz="1050" b="0" i="0" cap="none">
                <a:solidFill>
                  <a:srgbClr val="000000"/>
                </a:solidFill>
                <a:latin typeface="Arnhem Pro Bln"/>
                <a:cs typeface="Arnhem Pro Bln"/>
              </a:defRPr>
            </a:lvl1pPr>
            <a:lvl2pPr marL="174625" indent="-174625">
              <a:spcBef>
                <a:spcPts val="300"/>
              </a:spcBef>
              <a:defRPr sz="1050" b="0" i="0">
                <a:solidFill>
                  <a:schemeClr val="tx1"/>
                </a:solidFill>
                <a:latin typeface="Arnhem Pro Bln"/>
                <a:cs typeface="Arnhem Pro Bln"/>
              </a:defRPr>
            </a:lvl2pPr>
            <a:lvl3pPr marL="341313" indent="-182563">
              <a:spcBef>
                <a:spcPts val="300"/>
              </a:spcBef>
              <a:tabLst/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3pPr>
            <a:lvl4pPr marL="573088" indent="-173038">
              <a:spcBef>
                <a:spcPts val="300"/>
              </a:spcBef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4pPr>
            <a:lvl5pPr marL="514350" indent="-173038">
              <a:spcBef>
                <a:spcPts val="300"/>
              </a:spcBef>
              <a:defRPr lang="en-US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5pPr>
          </a:lstStyle>
          <a:p>
            <a:pPr lvl="0"/>
            <a:r>
              <a:rPr lang="en-US" dirty="0"/>
              <a:t>PROJECT ROLE</a:t>
            </a:r>
          </a:p>
          <a:p>
            <a:pPr marL="188913" lvl="0" indent="-1746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471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V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GB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539552" y="2167604"/>
            <a:ext cx="2627312" cy="62017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00">
                <a:solidFill>
                  <a:schemeClr val="bg2"/>
                </a:solidFill>
                <a:latin typeface="Futura Md BT Medium"/>
                <a:cs typeface="Futura Md BT Medium"/>
              </a:defRPr>
            </a:lvl1pPr>
            <a:lvl2pPr marL="1588" indent="0">
              <a:lnSpc>
                <a:spcPct val="90000"/>
              </a:lnSpc>
              <a:spcBef>
                <a:spcPts val="300"/>
              </a:spcBef>
              <a:buNone/>
              <a:defRPr sz="12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  <a:p>
            <a:pPr lvl="1"/>
            <a:r>
              <a:rPr lang="en-US" dirty="0"/>
              <a:t>Title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39552" y="2814777"/>
            <a:ext cx="2627312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</p:cxn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539552" y="2881848"/>
            <a:ext cx="2627312" cy="523220"/>
          </a:xfrm>
        </p:spPr>
        <p:txBody>
          <a:bodyPr/>
          <a:lstStyle>
            <a:lvl1pPr>
              <a:spcBef>
                <a:spcPts val="0"/>
              </a:spcBef>
              <a:defRPr sz="1100">
                <a:latin typeface="Futura Bk BT Book"/>
                <a:cs typeface="Futura Bk BT Book"/>
              </a:defRPr>
            </a:lvl1pPr>
            <a:lvl2pPr marL="1588" indent="0">
              <a:spcBef>
                <a:spcPts val="0"/>
              </a:spcBef>
              <a:buFontTx/>
              <a:buNone/>
              <a:defRPr sz="11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T +1 555 555 5555</a:t>
            </a:r>
            <a:br>
              <a:rPr lang="en-US" dirty="0"/>
            </a:br>
            <a:r>
              <a:rPr lang="en-US" dirty="0"/>
              <a:t>F +1 555 555 5555</a:t>
            </a:r>
          </a:p>
          <a:p>
            <a:pPr lvl="1"/>
            <a:r>
              <a:rPr lang="en-US" dirty="0"/>
              <a:t>email.address@cbre.com 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9551" y="1087040"/>
            <a:ext cx="1008113" cy="1008000"/>
          </a:xfrm>
        </p:spPr>
        <p:txBody>
          <a:bodyPr anchor="ctr" anchorCtr="0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3327202" y="2167604"/>
            <a:ext cx="2627312" cy="62017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00">
                <a:solidFill>
                  <a:schemeClr val="bg2"/>
                </a:solidFill>
                <a:latin typeface="Futura Md BT Medium"/>
                <a:cs typeface="Futura Md BT Medium"/>
              </a:defRPr>
            </a:lvl1pPr>
            <a:lvl2pPr marL="1588" indent="0">
              <a:lnSpc>
                <a:spcPct val="90000"/>
              </a:lnSpc>
              <a:spcBef>
                <a:spcPts val="300"/>
              </a:spcBef>
              <a:buNone/>
              <a:defRPr sz="12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  <a:p>
            <a:pPr lvl="1"/>
            <a:r>
              <a:rPr lang="en-US" dirty="0"/>
              <a:t>Title</a:t>
            </a:r>
          </a:p>
        </p:txBody>
      </p:sp>
      <p:cxnSp>
        <p:nvCxnSpPr>
          <p:cNvPr id="30" name="Straight Connector 29"/>
          <p:cNvCxnSpPr/>
          <p:nvPr userDrawn="1"/>
        </p:nvCxnSpPr>
        <p:spPr bwMode="auto">
          <a:xfrm>
            <a:off x="3327202" y="2814777"/>
            <a:ext cx="2627312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</p:cxnSp>
      <p:sp>
        <p:nvSpPr>
          <p:cNvPr id="34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327202" y="2881848"/>
            <a:ext cx="2627312" cy="523220"/>
          </a:xfrm>
        </p:spPr>
        <p:txBody>
          <a:bodyPr/>
          <a:lstStyle>
            <a:lvl1pPr>
              <a:spcBef>
                <a:spcPts val="0"/>
              </a:spcBef>
              <a:defRPr sz="1100">
                <a:latin typeface="Futura Bk BT Book"/>
                <a:cs typeface="Futura Bk BT Book"/>
              </a:defRPr>
            </a:lvl1pPr>
            <a:lvl2pPr marL="1588" indent="0">
              <a:spcBef>
                <a:spcPts val="0"/>
              </a:spcBef>
              <a:buFontTx/>
              <a:buNone/>
              <a:defRPr sz="11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T +1 555 555 5555</a:t>
            </a:r>
            <a:br>
              <a:rPr lang="en-US" dirty="0"/>
            </a:br>
            <a:r>
              <a:rPr lang="en-US" dirty="0"/>
              <a:t>F +1 555 555 5555</a:t>
            </a:r>
          </a:p>
          <a:p>
            <a:pPr lvl="1"/>
            <a:r>
              <a:rPr lang="en-US" dirty="0"/>
              <a:t>email.address@cbre.com 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3327201" y="1087040"/>
            <a:ext cx="1008113" cy="1008000"/>
          </a:xfrm>
        </p:spPr>
        <p:txBody>
          <a:bodyPr anchor="ctr" anchorCtr="0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36" name="Text Placeholder 21"/>
          <p:cNvSpPr>
            <a:spLocks noGrp="1"/>
          </p:cNvSpPr>
          <p:nvPr>
            <p:ph type="body" sz="quarter" idx="46" hasCustomPrompt="1"/>
          </p:nvPr>
        </p:nvSpPr>
        <p:spPr>
          <a:xfrm>
            <a:off x="6114852" y="2167604"/>
            <a:ext cx="2627312" cy="62017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00">
                <a:solidFill>
                  <a:schemeClr val="bg2"/>
                </a:solidFill>
                <a:latin typeface="Futura Md BT Medium"/>
                <a:cs typeface="Futura Md BT Medium"/>
              </a:defRPr>
            </a:lvl1pPr>
            <a:lvl2pPr marL="1588" indent="0">
              <a:lnSpc>
                <a:spcPct val="90000"/>
              </a:lnSpc>
              <a:spcBef>
                <a:spcPts val="300"/>
              </a:spcBef>
              <a:buNone/>
              <a:defRPr sz="12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  <a:p>
            <a:pPr lvl="1"/>
            <a:r>
              <a:rPr lang="en-US" dirty="0"/>
              <a:t>Title</a:t>
            </a:r>
          </a:p>
        </p:txBody>
      </p:sp>
      <p:cxnSp>
        <p:nvCxnSpPr>
          <p:cNvPr id="37" name="Straight Connector 36"/>
          <p:cNvCxnSpPr/>
          <p:nvPr userDrawn="1"/>
        </p:nvCxnSpPr>
        <p:spPr bwMode="auto">
          <a:xfrm>
            <a:off x="6114852" y="2814777"/>
            <a:ext cx="2627312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</p:cxnSp>
      <p:sp>
        <p:nvSpPr>
          <p:cNvPr id="3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114852" y="2881848"/>
            <a:ext cx="2627312" cy="523220"/>
          </a:xfrm>
        </p:spPr>
        <p:txBody>
          <a:bodyPr/>
          <a:lstStyle>
            <a:lvl1pPr>
              <a:spcBef>
                <a:spcPts val="0"/>
              </a:spcBef>
              <a:defRPr sz="1100">
                <a:latin typeface="Futura Bk BT Book"/>
                <a:cs typeface="Futura Bk BT Book"/>
              </a:defRPr>
            </a:lvl1pPr>
            <a:lvl2pPr marL="1588" indent="0">
              <a:spcBef>
                <a:spcPts val="0"/>
              </a:spcBef>
              <a:buFontTx/>
              <a:buNone/>
              <a:defRPr sz="11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T +1 555 555 5555</a:t>
            </a:r>
            <a:br>
              <a:rPr lang="en-US" dirty="0"/>
            </a:br>
            <a:r>
              <a:rPr lang="en-US" dirty="0"/>
              <a:t>F +1 555 555 5555</a:t>
            </a:r>
          </a:p>
          <a:p>
            <a:pPr lvl="1"/>
            <a:r>
              <a:rPr lang="en-US" dirty="0"/>
              <a:t>email.address@cbre.com </a:t>
            </a:r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49"/>
          </p:nvPr>
        </p:nvSpPr>
        <p:spPr>
          <a:xfrm>
            <a:off x="6114851" y="1087040"/>
            <a:ext cx="1008113" cy="1008000"/>
          </a:xfrm>
        </p:spPr>
        <p:txBody>
          <a:bodyPr anchor="ctr" anchorCtr="0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539552" y="3507854"/>
            <a:ext cx="2627312" cy="361637"/>
          </a:xfrm>
        </p:spPr>
        <p:txBody>
          <a:bodyPr wrap="square">
            <a:spAutoFit/>
          </a:bodyPr>
          <a:lstStyle>
            <a:lvl1pPr marL="171450" indent="-157163">
              <a:tabLst/>
              <a:defRPr sz="1050" b="0" i="0" cap="none">
                <a:solidFill>
                  <a:srgbClr val="000000"/>
                </a:solidFill>
                <a:latin typeface="Arnhem Pro Bln"/>
                <a:cs typeface="Arnhem Pro Bln"/>
              </a:defRPr>
            </a:lvl1pPr>
            <a:lvl2pPr marL="174625" indent="-174625">
              <a:spcBef>
                <a:spcPts val="300"/>
              </a:spcBef>
              <a:defRPr sz="1050" b="0" i="0">
                <a:solidFill>
                  <a:schemeClr val="tx1"/>
                </a:solidFill>
                <a:latin typeface="Arnhem Pro Bln"/>
                <a:cs typeface="Arnhem Pro Bln"/>
              </a:defRPr>
            </a:lvl2pPr>
            <a:lvl3pPr marL="341313" indent="-182563">
              <a:spcBef>
                <a:spcPts val="300"/>
              </a:spcBef>
              <a:tabLst/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3pPr>
            <a:lvl4pPr marL="573088" indent="-173038">
              <a:spcBef>
                <a:spcPts val="300"/>
              </a:spcBef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4pPr>
            <a:lvl5pPr marL="514350" indent="-173038">
              <a:spcBef>
                <a:spcPts val="300"/>
              </a:spcBef>
              <a:defRPr lang="en-US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5pPr>
          </a:lstStyle>
          <a:p>
            <a:pPr lvl="0"/>
            <a:r>
              <a:rPr lang="en-US" dirty="0"/>
              <a:t>PROJECT ROLE</a:t>
            </a:r>
          </a:p>
          <a:p>
            <a:pPr marL="188913" lvl="0" indent="-1746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3327202" y="3507854"/>
            <a:ext cx="2627312" cy="361637"/>
          </a:xfrm>
        </p:spPr>
        <p:txBody>
          <a:bodyPr wrap="square">
            <a:spAutoFit/>
          </a:bodyPr>
          <a:lstStyle>
            <a:lvl1pPr marL="171450" indent="-157163">
              <a:tabLst/>
              <a:defRPr sz="1050" b="0" i="0" cap="none">
                <a:solidFill>
                  <a:srgbClr val="000000"/>
                </a:solidFill>
                <a:latin typeface="Arnhem Pro Bln"/>
                <a:cs typeface="Arnhem Pro Bln"/>
              </a:defRPr>
            </a:lvl1pPr>
            <a:lvl2pPr marL="174625" indent="-174625">
              <a:spcBef>
                <a:spcPts val="300"/>
              </a:spcBef>
              <a:defRPr sz="1050" b="0" i="0">
                <a:solidFill>
                  <a:schemeClr val="tx1"/>
                </a:solidFill>
                <a:latin typeface="Arnhem Pro Bln"/>
                <a:cs typeface="Arnhem Pro Bln"/>
              </a:defRPr>
            </a:lvl2pPr>
            <a:lvl3pPr marL="341313" indent="-182563">
              <a:spcBef>
                <a:spcPts val="300"/>
              </a:spcBef>
              <a:tabLst/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3pPr>
            <a:lvl4pPr marL="573088" indent="-173038">
              <a:spcBef>
                <a:spcPts val="300"/>
              </a:spcBef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4pPr>
            <a:lvl5pPr marL="514350" indent="-173038">
              <a:spcBef>
                <a:spcPts val="300"/>
              </a:spcBef>
              <a:defRPr lang="en-US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5pPr>
          </a:lstStyle>
          <a:p>
            <a:pPr lvl="0"/>
            <a:r>
              <a:rPr lang="en-US" dirty="0"/>
              <a:t>PROJECT ROLE</a:t>
            </a:r>
          </a:p>
          <a:p>
            <a:pPr marL="188913" lvl="0" indent="-1746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51" hasCustomPrompt="1"/>
          </p:nvPr>
        </p:nvSpPr>
        <p:spPr>
          <a:xfrm>
            <a:off x="6114852" y="3507854"/>
            <a:ext cx="2627312" cy="361637"/>
          </a:xfrm>
        </p:spPr>
        <p:txBody>
          <a:bodyPr wrap="square">
            <a:spAutoFit/>
          </a:bodyPr>
          <a:lstStyle>
            <a:lvl1pPr marL="171450" indent="-157163">
              <a:tabLst/>
              <a:defRPr sz="1050" b="0" i="0" cap="none">
                <a:solidFill>
                  <a:srgbClr val="000000"/>
                </a:solidFill>
                <a:latin typeface="Arnhem Pro Bln"/>
                <a:cs typeface="Arnhem Pro Bln"/>
              </a:defRPr>
            </a:lvl1pPr>
            <a:lvl2pPr marL="174625" indent="-174625">
              <a:spcBef>
                <a:spcPts val="300"/>
              </a:spcBef>
              <a:defRPr sz="1050" b="0" i="0">
                <a:solidFill>
                  <a:schemeClr val="tx1"/>
                </a:solidFill>
                <a:latin typeface="Arnhem Pro Bln"/>
                <a:cs typeface="Arnhem Pro Bln"/>
              </a:defRPr>
            </a:lvl2pPr>
            <a:lvl3pPr marL="341313" indent="-182563">
              <a:spcBef>
                <a:spcPts val="300"/>
              </a:spcBef>
              <a:tabLst/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3pPr>
            <a:lvl4pPr marL="573088" indent="-173038">
              <a:spcBef>
                <a:spcPts val="300"/>
              </a:spcBef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4pPr>
            <a:lvl5pPr marL="514350" indent="-173038">
              <a:spcBef>
                <a:spcPts val="300"/>
              </a:spcBef>
              <a:defRPr lang="en-US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5pPr>
          </a:lstStyle>
          <a:p>
            <a:pPr lvl="0"/>
            <a:r>
              <a:rPr lang="en-US" dirty="0"/>
              <a:t>PROJECT ROLE</a:t>
            </a:r>
          </a:p>
          <a:p>
            <a:pPr marL="188913" lvl="0" indent="-1746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4244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V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GB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539552" y="2167604"/>
            <a:ext cx="1944000" cy="62017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00">
                <a:solidFill>
                  <a:schemeClr val="bg2"/>
                </a:solidFill>
                <a:latin typeface="Futura Md BT Medium"/>
                <a:cs typeface="Futura Md BT Medium"/>
              </a:defRPr>
            </a:lvl1pPr>
            <a:lvl2pPr marL="1588" indent="0">
              <a:lnSpc>
                <a:spcPct val="90000"/>
              </a:lnSpc>
              <a:spcBef>
                <a:spcPts val="300"/>
              </a:spcBef>
              <a:buNone/>
              <a:defRPr sz="12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  <a:p>
            <a:pPr lvl="1"/>
            <a:r>
              <a:rPr lang="en-US" dirty="0"/>
              <a:t>Title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39552" y="2814777"/>
            <a:ext cx="1944000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</p:cxn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539552" y="2881848"/>
            <a:ext cx="1944000" cy="523220"/>
          </a:xfrm>
        </p:spPr>
        <p:txBody>
          <a:bodyPr/>
          <a:lstStyle>
            <a:lvl1pPr>
              <a:spcBef>
                <a:spcPts val="0"/>
              </a:spcBef>
              <a:defRPr sz="1100">
                <a:latin typeface="Futura Bk BT Book"/>
                <a:cs typeface="Futura Bk BT Book"/>
              </a:defRPr>
            </a:lvl1pPr>
            <a:lvl2pPr marL="1588" indent="0">
              <a:spcBef>
                <a:spcPts val="0"/>
              </a:spcBef>
              <a:buFontTx/>
              <a:buNone/>
              <a:defRPr sz="11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T +1 555 555 5555</a:t>
            </a:r>
            <a:br>
              <a:rPr lang="en-US" dirty="0"/>
            </a:br>
            <a:r>
              <a:rPr lang="en-US" dirty="0"/>
              <a:t>F +1 555 555 5555</a:t>
            </a:r>
          </a:p>
          <a:p>
            <a:pPr lvl="1"/>
            <a:r>
              <a:rPr lang="en-US" dirty="0"/>
              <a:t>email.address@cbre.com 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9551" y="1087040"/>
            <a:ext cx="1008113" cy="1008000"/>
          </a:xfrm>
        </p:spPr>
        <p:txBody>
          <a:bodyPr anchor="ctr" anchorCtr="0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47" hasCustomPrompt="1"/>
          </p:nvPr>
        </p:nvSpPr>
        <p:spPr>
          <a:xfrm>
            <a:off x="2622352" y="2167604"/>
            <a:ext cx="1944000" cy="62017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00">
                <a:solidFill>
                  <a:schemeClr val="bg2"/>
                </a:solidFill>
                <a:latin typeface="Futura Md BT Medium"/>
                <a:cs typeface="Futura Md BT Medium"/>
              </a:defRPr>
            </a:lvl1pPr>
            <a:lvl2pPr marL="1588" indent="0">
              <a:lnSpc>
                <a:spcPct val="90000"/>
              </a:lnSpc>
              <a:spcBef>
                <a:spcPts val="300"/>
              </a:spcBef>
              <a:buNone/>
              <a:defRPr sz="12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  <a:p>
            <a:pPr lvl="1"/>
            <a:r>
              <a:rPr lang="en-US" dirty="0"/>
              <a:t>Title</a:t>
            </a:r>
          </a:p>
        </p:txBody>
      </p:sp>
      <p:cxnSp>
        <p:nvCxnSpPr>
          <p:cNvPr id="28" name="Straight Connector 27"/>
          <p:cNvCxnSpPr/>
          <p:nvPr userDrawn="1"/>
        </p:nvCxnSpPr>
        <p:spPr bwMode="auto">
          <a:xfrm>
            <a:off x="2622352" y="2814777"/>
            <a:ext cx="1944000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</p:cxnSp>
      <p:sp>
        <p:nvSpPr>
          <p:cNvPr id="33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2622352" y="2881848"/>
            <a:ext cx="1944000" cy="523220"/>
          </a:xfrm>
        </p:spPr>
        <p:txBody>
          <a:bodyPr/>
          <a:lstStyle>
            <a:lvl1pPr>
              <a:spcBef>
                <a:spcPts val="0"/>
              </a:spcBef>
              <a:defRPr sz="1100">
                <a:latin typeface="Futura Bk BT Book"/>
                <a:cs typeface="Futura Bk BT Book"/>
              </a:defRPr>
            </a:lvl1pPr>
            <a:lvl2pPr marL="1588" indent="0">
              <a:spcBef>
                <a:spcPts val="0"/>
              </a:spcBef>
              <a:buFontTx/>
              <a:buNone/>
              <a:defRPr sz="11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T +1 555 555 5555</a:t>
            </a:r>
            <a:br>
              <a:rPr lang="en-US" dirty="0"/>
            </a:br>
            <a:r>
              <a:rPr lang="en-US" dirty="0"/>
              <a:t>F +1 555 555 5555</a:t>
            </a:r>
          </a:p>
          <a:p>
            <a:pPr lvl="1"/>
            <a:r>
              <a:rPr lang="en-US" dirty="0"/>
              <a:t>email.address@cbre.com 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50"/>
          </p:nvPr>
        </p:nvSpPr>
        <p:spPr>
          <a:xfrm>
            <a:off x="2622351" y="1087040"/>
            <a:ext cx="1008113" cy="1008000"/>
          </a:xfrm>
        </p:spPr>
        <p:txBody>
          <a:bodyPr anchor="ctr" anchorCtr="0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51" hasCustomPrompt="1"/>
          </p:nvPr>
        </p:nvSpPr>
        <p:spPr>
          <a:xfrm>
            <a:off x="4717852" y="2167604"/>
            <a:ext cx="1944000" cy="62017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00">
                <a:solidFill>
                  <a:schemeClr val="bg2"/>
                </a:solidFill>
                <a:latin typeface="Futura Md BT Medium"/>
                <a:cs typeface="Futura Md BT Medium"/>
              </a:defRPr>
            </a:lvl1pPr>
            <a:lvl2pPr marL="1588" indent="0">
              <a:lnSpc>
                <a:spcPct val="90000"/>
              </a:lnSpc>
              <a:spcBef>
                <a:spcPts val="300"/>
              </a:spcBef>
              <a:buNone/>
              <a:defRPr sz="12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  <a:p>
            <a:pPr lvl="1"/>
            <a:r>
              <a:rPr lang="en-US" dirty="0"/>
              <a:t>Title</a:t>
            </a:r>
          </a:p>
        </p:txBody>
      </p:sp>
      <p:cxnSp>
        <p:nvCxnSpPr>
          <p:cNvPr id="43" name="Straight Connector 42"/>
          <p:cNvCxnSpPr/>
          <p:nvPr userDrawn="1"/>
        </p:nvCxnSpPr>
        <p:spPr bwMode="auto">
          <a:xfrm>
            <a:off x="4717852" y="2814777"/>
            <a:ext cx="1944000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</p:cxnSp>
      <p:sp>
        <p:nvSpPr>
          <p:cNvPr id="45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4717852" y="2881848"/>
            <a:ext cx="1944000" cy="523220"/>
          </a:xfrm>
        </p:spPr>
        <p:txBody>
          <a:bodyPr/>
          <a:lstStyle>
            <a:lvl1pPr>
              <a:spcBef>
                <a:spcPts val="0"/>
              </a:spcBef>
              <a:defRPr sz="1100">
                <a:latin typeface="Futura Bk BT Book"/>
                <a:cs typeface="Futura Bk BT Book"/>
              </a:defRPr>
            </a:lvl1pPr>
            <a:lvl2pPr marL="1588" indent="0">
              <a:spcBef>
                <a:spcPts val="0"/>
              </a:spcBef>
              <a:buFontTx/>
              <a:buNone/>
              <a:defRPr sz="11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T +1 555 555 5555</a:t>
            </a:r>
            <a:br>
              <a:rPr lang="en-US" dirty="0"/>
            </a:br>
            <a:r>
              <a:rPr lang="en-US" dirty="0"/>
              <a:t>F +1 555 555 5555</a:t>
            </a:r>
          </a:p>
          <a:p>
            <a:pPr lvl="1"/>
            <a:r>
              <a:rPr lang="en-US" dirty="0"/>
              <a:t>email.address@cbre.com 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4717851" y="1087040"/>
            <a:ext cx="1008113" cy="1008000"/>
          </a:xfrm>
        </p:spPr>
        <p:txBody>
          <a:bodyPr anchor="ctr" anchorCtr="0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47" name="Text Placeholder 21"/>
          <p:cNvSpPr>
            <a:spLocks noGrp="1"/>
          </p:cNvSpPr>
          <p:nvPr>
            <p:ph type="body" sz="quarter" idx="55" hasCustomPrompt="1"/>
          </p:nvPr>
        </p:nvSpPr>
        <p:spPr>
          <a:xfrm>
            <a:off x="6800652" y="2167604"/>
            <a:ext cx="1944000" cy="62017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00">
                <a:solidFill>
                  <a:schemeClr val="bg2"/>
                </a:solidFill>
                <a:latin typeface="Futura Md BT Medium"/>
                <a:cs typeface="Futura Md BT Medium"/>
              </a:defRPr>
            </a:lvl1pPr>
            <a:lvl2pPr marL="1588" indent="0">
              <a:lnSpc>
                <a:spcPct val="90000"/>
              </a:lnSpc>
              <a:spcBef>
                <a:spcPts val="300"/>
              </a:spcBef>
              <a:buNone/>
              <a:defRPr sz="12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  <a:p>
            <a:pPr lvl="1"/>
            <a:r>
              <a:rPr lang="en-US" dirty="0"/>
              <a:t>Title</a:t>
            </a:r>
          </a:p>
        </p:txBody>
      </p:sp>
      <p:cxnSp>
        <p:nvCxnSpPr>
          <p:cNvPr id="48" name="Straight Connector 47"/>
          <p:cNvCxnSpPr/>
          <p:nvPr userDrawn="1"/>
        </p:nvCxnSpPr>
        <p:spPr bwMode="auto">
          <a:xfrm>
            <a:off x="6800652" y="2814777"/>
            <a:ext cx="1944000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</p:cxnSp>
      <p:sp>
        <p:nvSpPr>
          <p:cNvPr id="50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6800652" y="2881848"/>
            <a:ext cx="1944000" cy="523220"/>
          </a:xfrm>
        </p:spPr>
        <p:txBody>
          <a:bodyPr/>
          <a:lstStyle>
            <a:lvl1pPr>
              <a:spcBef>
                <a:spcPts val="0"/>
              </a:spcBef>
              <a:defRPr sz="1100">
                <a:latin typeface="Futura Bk BT Book"/>
                <a:cs typeface="Futura Bk BT Book"/>
              </a:defRPr>
            </a:lvl1pPr>
            <a:lvl2pPr marL="1588" indent="0">
              <a:spcBef>
                <a:spcPts val="0"/>
              </a:spcBef>
              <a:buFontTx/>
              <a:buNone/>
              <a:defRPr sz="1100">
                <a:solidFill>
                  <a:schemeClr val="accent2"/>
                </a:solidFill>
                <a:latin typeface="Futura Bk BT Book"/>
                <a:cs typeface="Futura Bk BT Book"/>
              </a:defRPr>
            </a:lvl2pPr>
          </a:lstStyle>
          <a:p>
            <a:pPr lvl="0"/>
            <a:r>
              <a:rPr lang="en-US" dirty="0"/>
              <a:t>T +1 555 555 5555</a:t>
            </a:r>
            <a:br>
              <a:rPr lang="en-US" dirty="0"/>
            </a:br>
            <a:r>
              <a:rPr lang="en-US" dirty="0"/>
              <a:t>F +1 555 555 5555</a:t>
            </a:r>
          </a:p>
          <a:p>
            <a:pPr lvl="1"/>
            <a:r>
              <a:rPr lang="en-US" dirty="0"/>
              <a:t>email.address@cbre.com 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6800651" y="1087040"/>
            <a:ext cx="1008113" cy="1008000"/>
          </a:xfrm>
        </p:spPr>
        <p:txBody>
          <a:bodyPr anchor="ctr" anchorCtr="0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539552" y="3507854"/>
            <a:ext cx="1944000" cy="361637"/>
          </a:xfrm>
        </p:spPr>
        <p:txBody>
          <a:bodyPr wrap="square">
            <a:spAutoFit/>
          </a:bodyPr>
          <a:lstStyle>
            <a:lvl1pPr marL="171450" indent="-157163">
              <a:tabLst/>
              <a:defRPr sz="1050" b="0" i="0" cap="none">
                <a:solidFill>
                  <a:srgbClr val="000000"/>
                </a:solidFill>
                <a:latin typeface="Arnhem Pro Bln"/>
                <a:cs typeface="Arnhem Pro Bln"/>
              </a:defRPr>
            </a:lvl1pPr>
            <a:lvl2pPr marL="174625" indent="-174625">
              <a:spcBef>
                <a:spcPts val="300"/>
              </a:spcBef>
              <a:defRPr sz="1050" b="0" i="0">
                <a:solidFill>
                  <a:schemeClr val="tx1"/>
                </a:solidFill>
                <a:latin typeface="Arnhem Pro Bln"/>
                <a:cs typeface="Arnhem Pro Bln"/>
              </a:defRPr>
            </a:lvl2pPr>
            <a:lvl3pPr marL="341313" indent="-182563">
              <a:spcBef>
                <a:spcPts val="300"/>
              </a:spcBef>
              <a:tabLst/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3pPr>
            <a:lvl4pPr marL="573088" indent="-173038">
              <a:spcBef>
                <a:spcPts val="300"/>
              </a:spcBef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4pPr>
            <a:lvl5pPr marL="514350" indent="-173038">
              <a:spcBef>
                <a:spcPts val="300"/>
              </a:spcBef>
              <a:defRPr lang="en-US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5pPr>
          </a:lstStyle>
          <a:p>
            <a:pPr lvl="0"/>
            <a:r>
              <a:rPr lang="en-US" dirty="0"/>
              <a:t>PROJECT ROLE</a:t>
            </a:r>
          </a:p>
          <a:p>
            <a:pPr marL="188913" lvl="0" indent="-1746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59" hasCustomPrompt="1"/>
          </p:nvPr>
        </p:nvSpPr>
        <p:spPr>
          <a:xfrm>
            <a:off x="2622352" y="3507854"/>
            <a:ext cx="1944000" cy="361637"/>
          </a:xfrm>
        </p:spPr>
        <p:txBody>
          <a:bodyPr wrap="square">
            <a:spAutoFit/>
          </a:bodyPr>
          <a:lstStyle>
            <a:lvl1pPr marL="171450" indent="-157163">
              <a:tabLst/>
              <a:defRPr sz="1050" b="0" i="0" cap="none">
                <a:solidFill>
                  <a:srgbClr val="000000"/>
                </a:solidFill>
                <a:latin typeface="Arnhem Pro Bln"/>
                <a:cs typeface="Arnhem Pro Bln"/>
              </a:defRPr>
            </a:lvl1pPr>
            <a:lvl2pPr marL="174625" indent="-174625">
              <a:spcBef>
                <a:spcPts val="300"/>
              </a:spcBef>
              <a:defRPr sz="1050" b="0" i="0">
                <a:solidFill>
                  <a:schemeClr val="tx1"/>
                </a:solidFill>
                <a:latin typeface="Arnhem Pro Bln"/>
                <a:cs typeface="Arnhem Pro Bln"/>
              </a:defRPr>
            </a:lvl2pPr>
            <a:lvl3pPr marL="341313" indent="-182563">
              <a:spcBef>
                <a:spcPts val="300"/>
              </a:spcBef>
              <a:tabLst/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3pPr>
            <a:lvl4pPr marL="573088" indent="-173038">
              <a:spcBef>
                <a:spcPts val="300"/>
              </a:spcBef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4pPr>
            <a:lvl5pPr marL="514350" indent="-173038">
              <a:spcBef>
                <a:spcPts val="300"/>
              </a:spcBef>
              <a:defRPr lang="en-US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5pPr>
          </a:lstStyle>
          <a:p>
            <a:pPr lvl="0"/>
            <a:r>
              <a:rPr lang="en-US" dirty="0"/>
              <a:t>PROJECT ROLE</a:t>
            </a:r>
          </a:p>
          <a:p>
            <a:pPr marL="188913" lvl="0" indent="-1746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60" hasCustomPrompt="1"/>
          </p:nvPr>
        </p:nvSpPr>
        <p:spPr>
          <a:xfrm>
            <a:off x="4724202" y="3507854"/>
            <a:ext cx="1944000" cy="361637"/>
          </a:xfrm>
        </p:spPr>
        <p:txBody>
          <a:bodyPr wrap="square">
            <a:spAutoFit/>
          </a:bodyPr>
          <a:lstStyle>
            <a:lvl1pPr marL="171450" indent="-157163">
              <a:tabLst/>
              <a:defRPr sz="1050" b="0" i="0" cap="none">
                <a:solidFill>
                  <a:srgbClr val="000000"/>
                </a:solidFill>
                <a:latin typeface="Arnhem Pro Bln"/>
                <a:cs typeface="Arnhem Pro Bln"/>
              </a:defRPr>
            </a:lvl1pPr>
            <a:lvl2pPr marL="174625" indent="-174625">
              <a:spcBef>
                <a:spcPts val="300"/>
              </a:spcBef>
              <a:defRPr sz="1050" b="0" i="0">
                <a:solidFill>
                  <a:schemeClr val="tx1"/>
                </a:solidFill>
                <a:latin typeface="Arnhem Pro Bln"/>
                <a:cs typeface="Arnhem Pro Bln"/>
              </a:defRPr>
            </a:lvl2pPr>
            <a:lvl3pPr marL="341313" indent="-182563">
              <a:spcBef>
                <a:spcPts val="300"/>
              </a:spcBef>
              <a:tabLst/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3pPr>
            <a:lvl4pPr marL="573088" indent="-173038">
              <a:spcBef>
                <a:spcPts val="300"/>
              </a:spcBef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4pPr>
            <a:lvl5pPr marL="514350" indent="-173038">
              <a:spcBef>
                <a:spcPts val="300"/>
              </a:spcBef>
              <a:defRPr lang="en-US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5pPr>
          </a:lstStyle>
          <a:p>
            <a:pPr lvl="0"/>
            <a:r>
              <a:rPr lang="en-US" dirty="0"/>
              <a:t>PROJECT ROLE</a:t>
            </a:r>
          </a:p>
          <a:p>
            <a:pPr marL="188913" lvl="0" indent="-1746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61" hasCustomPrompt="1"/>
          </p:nvPr>
        </p:nvSpPr>
        <p:spPr>
          <a:xfrm>
            <a:off x="6807002" y="3507854"/>
            <a:ext cx="1944000" cy="361637"/>
          </a:xfrm>
        </p:spPr>
        <p:txBody>
          <a:bodyPr wrap="square">
            <a:spAutoFit/>
          </a:bodyPr>
          <a:lstStyle>
            <a:lvl1pPr marL="171450" indent="-157163">
              <a:tabLst/>
              <a:defRPr sz="1050" b="0" i="0" cap="none">
                <a:solidFill>
                  <a:srgbClr val="000000"/>
                </a:solidFill>
                <a:latin typeface="Arnhem Pro Bln"/>
                <a:cs typeface="Arnhem Pro Bln"/>
              </a:defRPr>
            </a:lvl1pPr>
            <a:lvl2pPr marL="174625" indent="-174625">
              <a:spcBef>
                <a:spcPts val="300"/>
              </a:spcBef>
              <a:defRPr sz="1050" b="0" i="0">
                <a:solidFill>
                  <a:schemeClr val="tx1"/>
                </a:solidFill>
                <a:latin typeface="Arnhem Pro Bln"/>
                <a:cs typeface="Arnhem Pro Bln"/>
              </a:defRPr>
            </a:lvl2pPr>
            <a:lvl3pPr marL="341313" indent="-182563">
              <a:spcBef>
                <a:spcPts val="300"/>
              </a:spcBef>
              <a:tabLst/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3pPr>
            <a:lvl4pPr marL="573088" indent="-173038">
              <a:spcBef>
                <a:spcPts val="300"/>
              </a:spcBef>
              <a:defRPr lang="en-GB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4pPr>
            <a:lvl5pPr marL="514350" indent="-173038">
              <a:spcBef>
                <a:spcPts val="300"/>
              </a:spcBef>
              <a:defRPr lang="en-US" sz="1050" b="0" i="0" dirty="0" smtClean="0">
                <a:solidFill>
                  <a:schemeClr val="tx1"/>
                </a:solidFill>
                <a:latin typeface="Arnhem Pro Bln"/>
                <a:cs typeface="Arnhem Pro Bln"/>
              </a:defRPr>
            </a:lvl5pPr>
          </a:lstStyle>
          <a:p>
            <a:pPr lvl="0"/>
            <a:r>
              <a:rPr lang="en-US" dirty="0"/>
              <a:t>PROJECT ROLE</a:t>
            </a:r>
          </a:p>
          <a:p>
            <a:pPr marL="188913" lvl="0" indent="-174625" algn="l" rtl="0" eaLnBrk="1" fontAlgn="base" hangingPunct="1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10678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39552" y="1087041"/>
            <a:ext cx="2400194" cy="17280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292171" y="1087041"/>
            <a:ext cx="5385600" cy="188565"/>
          </a:xfrm>
          <a:noFill/>
          <a:ln>
            <a:noFill/>
          </a:ln>
        </p:spPr>
        <p:txBody>
          <a:bodyPr lIns="0" tIns="72000" rIns="72000" bIns="72000" anchor="ctr" anchorCtr="0">
            <a:no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292171" y="1275607"/>
            <a:ext cx="5385600" cy="1539434"/>
          </a:xfrm>
        </p:spPr>
        <p:txBody>
          <a:bodyPr/>
          <a:lstStyle>
            <a:lvl1pPr>
              <a:spcBef>
                <a:spcPts val="600"/>
              </a:spcBef>
              <a:defRPr sz="1100"/>
            </a:lvl1pPr>
            <a:lvl2pPr marL="0" indent="1588">
              <a:spcBef>
                <a:spcPts val="600"/>
              </a:spcBef>
              <a:defRPr sz="1000"/>
            </a:lvl2pPr>
            <a:lvl3pPr marL="114300" indent="-114300">
              <a:spcBef>
                <a:spcPts val="600"/>
              </a:spcBef>
              <a:defRPr sz="1000"/>
            </a:lvl3pPr>
            <a:lvl4pPr marL="228600" indent="-114300">
              <a:spcBef>
                <a:spcPts val="600"/>
              </a:spcBef>
              <a:defRPr sz="1000"/>
            </a:lvl4pPr>
            <a:lvl5pPr marL="342900" indent="-114300"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468422"/>
            <a:ext cx="8211542" cy="307777"/>
          </a:xfrm>
        </p:spPr>
        <p:txBody>
          <a:bodyPr/>
          <a:lstStyle/>
          <a:p>
            <a:r>
              <a:rPr lang="en-US" noProof="0" dirty="0"/>
              <a:t>Page heading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96895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146" y="1087041"/>
            <a:ext cx="2628000" cy="17280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sz="14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255917" y="1087041"/>
            <a:ext cx="2628000" cy="17280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sz="14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047688" y="1087041"/>
            <a:ext cx="2628000" cy="17280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sz="14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39552" y="529978"/>
            <a:ext cx="821154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Page heading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4146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NSCREE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picture</a:t>
            </a: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3" y="517649"/>
            <a:ext cx="910961" cy="2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467693" y="3164351"/>
            <a:ext cx="5436220" cy="430887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sz="3200" b="1" i="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defTabSz="914400" latinLnBrk="0">
              <a:lnSpc>
                <a:spcPct val="85000"/>
              </a:lnSpc>
            </a:pPr>
            <a:r>
              <a:rPr lang="en-US" noProof="0" dirty="0"/>
              <a:t>COVER HEADING</a:t>
            </a:r>
            <a:endParaRPr lang="en-GB" noProof="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67693" y="3620123"/>
            <a:ext cx="5436220" cy="36933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2400" b="0" i="1" cap="none" noProof="0" dirty="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67693" y="4299942"/>
            <a:ext cx="5435562" cy="24622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1800" baseline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4291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66583347_Fu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1"/>
          <p:cNvSpPr>
            <a:spLocks noGrp="1"/>
          </p:cNvSpPr>
          <p:nvPr>
            <p:ph type="title" hasCustomPrompt="1"/>
          </p:nvPr>
        </p:nvSpPr>
        <p:spPr>
          <a:xfrm>
            <a:off x="541015" y="3185417"/>
            <a:ext cx="5436220" cy="430887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5000"/>
              </a:lnSpc>
              <a:defRPr sz="3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/>
              <a:t>Divider page heading</a:t>
            </a:r>
            <a:endParaRPr lang="en-GB" noProof="0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0540" y="3651217"/>
            <a:ext cx="5436220" cy="276999"/>
          </a:xfrm>
        </p:spPr>
        <p:txBody>
          <a:bodyPr wrap="square">
            <a:sp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Divider subtitle</a:t>
            </a:r>
          </a:p>
        </p:txBody>
      </p:sp>
    </p:spTree>
    <p:extLst>
      <p:ext uri="{BB962C8B-B14F-4D97-AF65-F5344CB8AC3E}">
        <p14:creationId xmlns:p14="http://schemas.microsoft.com/office/powerpoint/2010/main" val="154764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444625"/>
            <a:ext cx="8212138" cy="1384300"/>
          </a:xfrm>
        </p:spPr>
        <p:txBody>
          <a:bodyPr/>
          <a:lstStyle/>
          <a:p>
            <a:pPr lvl="0"/>
            <a:r>
              <a:rPr lang="en-US" noProof="0" dirty="0"/>
              <a:t>Heading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80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Page heading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105" y="1439262"/>
            <a:ext cx="4032250" cy="1384995"/>
          </a:xfrm>
        </p:spPr>
        <p:txBody>
          <a:bodyPr>
            <a:sp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18844" y="1439262"/>
            <a:ext cx="4032250" cy="1384995"/>
          </a:xfrm>
        </p:spPr>
        <p:txBody>
          <a:bodyPr>
            <a:sp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Page heading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3719" y="1445612"/>
            <a:ext cx="2628000" cy="1384995"/>
          </a:xfrm>
        </p:spPr>
        <p:txBody>
          <a:bodyPr wrap="square">
            <a:sp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33407" y="1445612"/>
            <a:ext cx="2628000" cy="1384995"/>
          </a:xfrm>
        </p:spPr>
        <p:txBody>
          <a:bodyPr wrap="square">
            <a:sp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23094" y="1445611"/>
            <a:ext cx="2628000" cy="1384995"/>
          </a:xfrm>
        </p:spPr>
        <p:txBody>
          <a:bodyPr>
            <a:sp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06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0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468422"/>
            <a:ext cx="821154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Page heading</a:t>
            </a:r>
            <a:endParaRPr lang="en-GB" noProof="0" dirty="0"/>
          </a:p>
        </p:txBody>
      </p:sp>
      <p:sp>
        <p:nvSpPr>
          <p:cNvPr id="3491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444421"/>
            <a:ext cx="8207375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SUBHEAD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Rectangle 113"/>
          <p:cNvSpPr>
            <a:spLocks noChangeArrowheads="1"/>
          </p:cNvSpPr>
          <p:nvPr/>
        </p:nvSpPr>
        <p:spPr bwMode="auto">
          <a:xfrm>
            <a:off x="4267192" y="4866146"/>
            <a:ext cx="604638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/>
          <a:lstStyle/>
          <a:p>
            <a:pPr algn="ctr"/>
            <a:fld id="{D623B4E5-AE54-450A-A8B5-E76F52C9D01F}" type="slidenum">
              <a:rPr lang="en-GB" sz="800" b="0" noProof="0" smtClean="0">
                <a:solidFill>
                  <a:schemeClr val="tx1"/>
                </a:solidFill>
              </a:rPr>
              <a:pPr algn="ctr"/>
              <a:t>‹#›</a:t>
            </a:fld>
            <a:endParaRPr lang="en-GB" sz="800" b="0" noProof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7790" y="4860907"/>
            <a:ext cx="238330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cap="all" dirty="0">
                <a:solidFill>
                  <a:srgbClr val="000000"/>
                </a:solidFill>
                <a:latin typeface="Futura Bk BT Book"/>
                <a:cs typeface="Futura Bk BT Book"/>
              </a:rPr>
              <a:t>KM &amp;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4860907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cap="all" dirty="0">
                <a:solidFill>
                  <a:srgbClr val="000000"/>
                </a:solidFill>
                <a:latin typeface="Futura Bk BT Book"/>
                <a:cs typeface="Futura Bk BT Book"/>
              </a:rPr>
              <a:t> CBRE</a:t>
            </a:r>
          </a:p>
        </p:txBody>
      </p:sp>
    </p:spTree>
    <p:extLst>
      <p:ext uri="{BB962C8B-B14F-4D97-AF65-F5344CB8AC3E}">
        <p14:creationId xmlns:p14="http://schemas.microsoft.com/office/powerpoint/2010/main" val="296580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6" r:id="rId2"/>
    <p:sldLayoutId id="2147483717" r:id="rId3"/>
    <p:sldLayoutId id="2147483701" r:id="rId4"/>
    <p:sldLayoutId id="2147483702" r:id="rId5"/>
    <p:sldLayoutId id="2147483703" r:id="rId6"/>
    <p:sldLayoutId id="2147483704" r:id="rId7"/>
    <p:sldLayoutId id="2147483719" r:id="rId8"/>
    <p:sldLayoutId id="2147483706" r:id="rId9"/>
    <p:sldLayoutId id="2147483722" r:id="rId10"/>
    <p:sldLayoutId id="2147483728" r:id="rId11"/>
    <p:sldLayoutId id="2147483729" r:id="rId12"/>
    <p:sldLayoutId id="2147483730" r:id="rId13"/>
    <p:sldLayoutId id="2147483723" r:id="rId14"/>
    <p:sldLayoutId id="2147483731" r:id="rId15"/>
    <p:sldLayoutId id="2147483724" r:id="rId16"/>
    <p:sldLayoutId id="2147483732" r:id="rId17"/>
    <p:sldLayoutId id="2147483718" r:id="rId18"/>
    <p:sldLayoutId id="2147483725" r:id="rId19"/>
    <p:sldLayoutId id="2147483726" r:id="rId20"/>
    <p:sldLayoutId id="2147483727" r:id="rId21"/>
    <p:sldLayoutId id="2147483707" r:id="rId22"/>
    <p:sldLayoutId id="2147483708" r:id="rId23"/>
    <p:sldLayoutId id="2147483720" r:id="rId24"/>
    <p:sldLayoutId id="2147483721" r:id="rId25"/>
    <p:sldLayoutId id="2147483711" r:id="rId26"/>
    <p:sldLayoutId id="2147483712" r:id="rId27"/>
  </p:sldLayoutIdLst>
  <p:hf sldNum="0"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000" b="1" i="0" cap="all" baseline="0">
          <a:solidFill>
            <a:schemeClr val="bg2"/>
          </a:solidFill>
          <a:latin typeface="Arial"/>
          <a:ea typeface="+mj-ea"/>
          <a:cs typeface="Arial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600"/>
        </a:spcBef>
        <a:spcAft>
          <a:spcPts val="0"/>
        </a:spcAft>
        <a:buClr>
          <a:schemeClr val="bg2"/>
        </a:buClr>
        <a:buFontTx/>
        <a:buNone/>
        <a:defRPr sz="1800" b="0" cap="all">
          <a:solidFill>
            <a:srgbClr val="00A657"/>
          </a:solidFill>
          <a:latin typeface="Arial"/>
          <a:ea typeface="+mn-ea"/>
          <a:cs typeface="Arial"/>
        </a:defRPr>
      </a:lvl1pPr>
      <a:lvl2pPr marL="1587" indent="0" algn="l" rtl="0" eaLnBrk="1" fontAlgn="base" hangingPunct="1">
        <a:spcBef>
          <a:spcPts val="0"/>
        </a:spcBef>
        <a:spcAft>
          <a:spcPts val="0"/>
        </a:spcAft>
        <a:buClr>
          <a:schemeClr val="accent2"/>
        </a:buClr>
        <a:buFont typeface="Wingdings" pitchFamily="2" charset="2"/>
        <a:buNone/>
        <a:tabLst/>
        <a:defRPr sz="1800" b="0" i="1">
          <a:solidFill>
            <a:schemeClr val="bg2"/>
          </a:solidFill>
          <a:latin typeface="Arial"/>
          <a:cs typeface="Arial"/>
        </a:defRPr>
      </a:lvl2pPr>
      <a:lvl3pPr marL="171450" indent="-171450" algn="l" rtl="0" eaLnBrk="1" fontAlgn="base" hangingPunct="1">
        <a:spcBef>
          <a:spcPts val="0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1800" b="0" i="1">
          <a:solidFill>
            <a:schemeClr val="bg2"/>
          </a:solidFill>
          <a:latin typeface="Arial"/>
          <a:cs typeface="Arial"/>
        </a:defRPr>
      </a:lvl3pPr>
      <a:lvl4pPr marL="401638" indent="-230188" algn="l" rtl="0" eaLnBrk="1" fontAlgn="base" hangingPunct="1">
        <a:spcBef>
          <a:spcPts val="0"/>
        </a:spcBef>
        <a:spcAft>
          <a:spcPts val="0"/>
        </a:spcAft>
        <a:buClr>
          <a:schemeClr val="bg2"/>
        </a:buClr>
        <a:buFont typeface="Arial" pitchFamily="34" charset="0"/>
        <a:buChar char="–"/>
        <a:tabLst/>
        <a:defRPr sz="1800" b="0" i="1">
          <a:solidFill>
            <a:schemeClr val="bg2"/>
          </a:solidFill>
          <a:latin typeface="Arial"/>
          <a:cs typeface="Arial"/>
        </a:defRPr>
      </a:lvl4pPr>
      <a:lvl5pPr marL="573088" indent="-171450" algn="l" rtl="0" eaLnBrk="1" fontAlgn="base" hangingPunct="1">
        <a:spcBef>
          <a:spcPts val="0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1800" b="0" i="1">
          <a:solidFill>
            <a:schemeClr val="bg2"/>
          </a:solidFill>
          <a:latin typeface="Arial"/>
          <a:cs typeface="Arial"/>
        </a:defRPr>
      </a:lvl5pPr>
      <a:lvl6pPr marL="1344613" indent="-265113" algn="l" rtl="0" eaLnBrk="1" fontAlgn="base" hangingPunct="1">
        <a:spcBef>
          <a:spcPts val="600"/>
        </a:spcBef>
        <a:spcAft>
          <a:spcPts val="0"/>
        </a:spcAft>
        <a:buClr>
          <a:schemeClr val="tx1"/>
        </a:buClr>
        <a:buFont typeface="Arial" pitchFamily="34" charset="0"/>
        <a:buChar char="–"/>
        <a:defRPr sz="1800">
          <a:solidFill>
            <a:schemeClr val="tx1"/>
          </a:solidFill>
          <a:latin typeface="+mn-lt"/>
        </a:defRPr>
      </a:lvl6pPr>
      <a:lvl7pPr marL="1619250" indent="-274638" algn="l" rtl="0" eaLnBrk="1" fontAlgn="base" hangingPunct="1">
        <a:spcBef>
          <a:spcPts val="6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7pPr>
      <a:lvl8pPr marL="1884363" indent="-265113" algn="l" rtl="0" eaLnBrk="1" fontAlgn="base" hangingPunct="1">
        <a:spcBef>
          <a:spcPts val="600"/>
        </a:spcBef>
        <a:spcAft>
          <a:spcPts val="0"/>
        </a:spcAft>
        <a:buClr>
          <a:schemeClr val="tx1"/>
        </a:buClr>
        <a:buFont typeface="Arial" pitchFamily="34" charset="0"/>
        <a:buChar char="–"/>
        <a:defRPr sz="1800">
          <a:solidFill>
            <a:schemeClr val="tx1"/>
          </a:solidFill>
          <a:latin typeface="+mn-lt"/>
        </a:defRPr>
      </a:lvl8pPr>
      <a:lvl9pPr marL="2149475" indent="-265113" algn="l" rtl="0" eaLnBrk="1" fontAlgn="base" hangingPunct="1">
        <a:spcBef>
          <a:spcPts val="6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cover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>
          <a:xfrm>
            <a:off x="0" y="-24568"/>
            <a:ext cx="9144000" cy="51435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1232922"/>
            <a:ext cx="7560691" cy="2677656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The dynamic between people &amp; tech in knowledge management</a:t>
            </a:r>
            <a:br>
              <a:rPr lang="en-US" b="1" dirty="0">
                <a:latin typeface="Arial"/>
                <a:cs typeface="Arial"/>
              </a:rPr>
            </a:br>
            <a:br>
              <a:rPr lang="en-US" b="1" dirty="0">
                <a:latin typeface="Arial"/>
                <a:cs typeface="Arial"/>
              </a:rPr>
            </a:br>
            <a:r>
              <a:rPr lang="en-US" sz="1400" b="1" cap="none" dirty="0">
                <a:latin typeface="Arial"/>
                <a:cs typeface="Arial"/>
              </a:rPr>
              <a:t>Yasmin </a:t>
            </a:r>
            <a:r>
              <a:rPr lang="en-US" sz="1400" cap="none" dirty="0"/>
              <a:t>D</a:t>
            </a:r>
            <a:r>
              <a:rPr lang="en-US" sz="1400" b="1" cap="none" dirty="0">
                <a:latin typeface="Arial"/>
                <a:cs typeface="Arial"/>
              </a:rPr>
              <a:t>ubash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11/06/2020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3" y="517649"/>
            <a:ext cx="910961" cy="2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68422"/>
            <a:ext cx="8211542" cy="307777"/>
          </a:xfrm>
        </p:spPr>
        <p:txBody>
          <a:bodyPr/>
          <a:lstStyle/>
          <a:p>
            <a:r>
              <a:rPr lang="en-GB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E2418-5A63-41D0-838A-2E22B99E5D3E}"/>
              </a:ext>
            </a:extLst>
          </p:cNvPr>
          <p:cNvSpPr txBox="1"/>
          <p:nvPr/>
        </p:nvSpPr>
        <p:spPr>
          <a:xfrm>
            <a:off x="395536" y="1203598"/>
            <a:ext cx="5904656" cy="36736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in Knowledge Management for 10 years in different industries – Law, Consultancy, Market Research and my current role is as UK Knowledge Manager at CBRE</a:t>
            </a:r>
          </a:p>
          <a:p>
            <a:endParaRPr lang="en-GB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Management means different things to do different organisations – collaboration, lessons learned, knowledge sharing, knowledge retention, content repositories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on the </a:t>
            </a:r>
            <a:r>
              <a:rPr lang="en-GB" dirty="0" err="1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NetIKX</a:t>
            </a:r>
            <a:r>
              <a:rPr lang="en-GB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committee – run seminars quarterly  (netix.org)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  <a:latin typeface="Arnhem Pro Bln Ita"/>
              <a:cs typeface="Arnhem Pro Bln Ita"/>
            </a:endParaRPr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8B80651-B54F-47E1-A8E5-F325924A8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07654"/>
            <a:ext cx="1851670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68422"/>
            <a:ext cx="8211542" cy="307777"/>
          </a:xfrm>
        </p:spPr>
        <p:txBody>
          <a:bodyPr/>
          <a:lstStyle/>
          <a:p>
            <a:r>
              <a:rPr lang="en-GB" b="1" dirty="0">
                <a:latin typeface="Arial"/>
                <a:cs typeface="Arial"/>
              </a:rPr>
              <a:t>KM STRATEGY</a:t>
            </a:r>
            <a:endParaRPr lang="en-GB" b="1" dirty="0">
              <a:solidFill>
                <a:srgbClr val="69BE28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5FD38-7F39-40B6-9972-0F92430DC0E6}"/>
              </a:ext>
            </a:extLst>
          </p:cNvPr>
          <p:cNvSpPr txBox="1"/>
          <p:nvPr/>
        </p:nvSpPr>
        <p:spPr>
          <a:xfrm>
            <a:off x="316712" y="987574"/>
            <a:ext cx="8427566" cy="35198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knowledge related business issues are you trying to solve? - </a:t>
            </a:r>
            <a:r>
              <a:rPr lang="en-GB" sz="1600" i="1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something a machine can do</a:t>
            </a:r>
          </a:p>
          <a:p>
            <a:endParaRPr lang="en-GB" sz="1600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the Knowledge Strategy to companies IT strategy is key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companies continue to grow and merge the volume of Knowledge within that company increases too</a:t>
            </a:r>
          </a:p>
          <a:p>
            <a:endParaRPr lang="en-GB" sz="1600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result in Knowledge silos with content stored in various places – from the apps, shared drives to peoples own computers</a:t>
            </a:r>
          </a:p>
          <a:p>
            <a:endParaRPr lang="en-GB" sz="1600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technology has been primarily focused on organising content and creating hierarchies and taxonomies to ensure efficient searching – </a:t>
            </a:r>
            <a:r>
              <a:rPr lang="en-GB" sz="1600" i="1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starting to change</a:t>
            </a:r>
          </a:p>
          <a:p>
            <a:endParaRPr lang="en-GB" sz="1600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68422"/>
            <a:ext cx="8211542" cy="307777"/>
          </a:xfrm>
        </p:spPr>
        <p:txBody>
          <a:bodyPr/>
          <a:lstStyle/>
          <a:p>
            <a:r>
              <a:rPr lang="en-GB" b="1" dirty="0">
                <a:latin typeface="Arial"/>
                <a:cs typeface="Arial"/>
              </a:rPr>
              <a:t>Technology as an enabler in KM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2520" y="0"/>
            <a:ext cx="2369444" cy="6243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marL="177800" indent="-177800" algn="l"/>
            <a:r>
              <a:rPr lang="en-NZ" sz="1200" b="0" dirty="0">
                <a:solidFill>
                  <a:schemeClr val="bg1"/>
                </a:solidFill>
              </a:rPr>
              <a:t>*	</a:t>
            </a:r>
            <a:r>
              <a:rPr lang="en-NZ" sz="1200" b="1" dirty="0">
                <a:solidFill>
                  <a:schemeClr val="bg1"/>
                </a:solidFill>
              </a:rPr>
              <a:t>Please ensure you have updated your footer information.</a:t>
            </a:r>
          </a:p>
          <a:p>
            <a:pPr marL="371475" lvl="1" indent="-200025" algn="l"/>
            <a:endParaRPr lang="en-NZ" sz="1200" b="0" dirty="0">
              <a:solidFill>
                <a:schemeClr val="bg1"/>
              </a:solidFill>
            </a:endParaRPr>
          </a:p>
          <a:p>
            <a:pPr marL="371475" lvl="1" indent="-200025" algn="l"/>
            <a:r>
              <a:rPr lang="en-NZ" sz="1200" b="0" dirty="0">
                <a:solidFill>
                  <a:schemeClr val="bg1"/>
                </a:solidFill>
              </a:rPr>
              <a:t>PC STEPS</a:t>
            </a:r>
          </a:p>
          <a:p>
            <a:pPr marL="371475" lvl="1" indent="-200025" algn="l"/>
            <a:endParaRPr lang="en-NZ" sz="1200" b="0" dirty="0">
              <a:solidFill>
                <a:schemeClr val="bg1"/>
              </a:solidFill>
            </a:endParaRPr>
          </a:p>
          <a:p>
            <a:pPr marL="400050" lvl="1" indent="-228600" algn="l">
              <a:buAutoNum type="arabicPeriod"/>
            </a:pPr>
            <a:r>
              <a:rPr lang="en-NZ" sz="1100" b="0" dirty="0">
                <a:solidFill>
                  <a:schemeClr val="bg1"/>
                </a:solidFill>
              </a:rPr>
              <a:t>From the ribbon select ‘View’ tab and click on ‘Slide Master’</a:t>
            </a:r>
          </a:p>
          <a:p>
            <a:pPr marL="400050" lvl="1" indent="-228600" algn="l">
              <a:buAutoNum type="arabicPeriod"/>
            </a:pPr>
            <a:r>
              <a:rPr lang="en-NZ" sz="1100" b="0" dirty="0">
                <a:solidFill>
                  <a:schemeClr val="bg1"/>
                </a:solidFill>
              </a:rPr>
              <a:t>In slide master view – ensure you select the very first page</a:t>
            </a:r>
          </a:p>
          <a:p>
            <a:pPr marL="400050" lvl="1" indent="-228600" algn="l">
              <a:buAutoNum type="arabicPeriod"/>
            </a:pPr>
            <a:r>
              <a:rPr lang="en-NZ" sz="1100" dirty="0">
                <a:solidFill>
                  <a:schemeClr val="bg1"/>
                </a:solidFill>
              </a:rPr>
              <a:t>Update footer text and change logo (if required)</a:t>
            </a:r>
            <a:endParaRPr lang="en-NZ" sz="1100" b="0" dirty="0">
              <a:solidFill>
                <a:schemeClr val="bg1"/>
              </a:solidFill>
            </a:endParaRPr>
          </a:p>
          <a:p>
            <a:pPr marL="400050" lvl="1" indent="-228600" algn="l">
              <a:buAutoNum type="arabicPeriod"/>
            </a:pPr>
            <a:r>
              <a:rPr lang="en-NZ" sz="1100" b="0" dirty="0">
                <a:solidFill>
                  <a:schemeClr val="bg1"/>
                </a:solidFill>
              </a:rPr>
              <a:t>Please ensure you remove either the ‘CBRE’ or the ‘Client Name’ text depending upon the logo placed in the document</a:t>
            </a:r>
          </a:p>
          <a:p>
            <a:pPr marL="400050" lvl="1" indent="-228600" algn="l">
              <a:buAutoNum type="arabicPeriod"/>
            </a:pPr>
            <a:endParaRPr lang="en-NZ" sz="1100" dirty="0">
              <a:solidFill>
                <a:schemeClr val="bg1"/>
              </a:solidFill>
            </a:endParaRPr>
          </a:p>
          <a:p>
            <a:pPr marL="171450" lvl="1" algn="l"/>
            <a:r>
              <a:rPr lang="en-NZ" sz="1100" dirty="0">
                <a:solidFill>
                  <a:schemeClr val="bg1"/>
                </a:solidFill>
              </a:rPr>
              <a:t>MAC STEPS</a:t>
            </a:r>
          </a:p>
          <a:p>
            <a:pPr marL="171450" lvl="1" algn="l"/>
            <a:endParaRPr lang="en-NZ" sz="1100" dirty="0">
              <a:solidFill>
                <a:schemeClr val="bg1"/>
              </a:solidFill>
            </a:endParaRPr>
          </a:p>
          <a:p>
            <a:pPr marL="400050" lvl="1" indent="-228600">
              <a:buFont typeface="+mj-lt"/>
              <a:buAutoNum type="arabicPeriod"/>
            </a:pPr>
            <a:r>
              <a:rPr lang="en-NZ" sz="1100" dirty="0">
                <a:solidFill>
                  <a:schemeClr val="bg1"/>
                </a:solidFill>
              </a:rPr>
              <a:t>On the View menu, point to Master, and then click Slide Master.</a:t>
            </a:r>
          </a:p>
          <a:p>
            <a:pPr marL="400050" lvl="1" indent="-228600">
              <a:buFont typeface="+mj-lt"/>
              <a:buAutoNum type="arabicPeriod"/>
            </a:pPr>
            <a:r>
              <a:rPr lang="en-NZ" sz="1100" dirty="0">
                <a:solidFill>
                  <a:schemeClr val="bg1"/>
                </a:solidFill>
              </a:rPr>
              <a:t>In slide master view, select the slide master in the navigation pane.</a:t>
            </a:r>
          </a:p>
          <a:p>
            <a:pPr marL="400050" lvl="1" indent="-228600">
              <a:buFont typeface="+mj-lt"/>
              <a:buAutoNum type="arabicPeriod"/>
            </a:pPr>
            <a:r>
              <a:rPr lang="en-NZ" sz="1100" dirty="0">
                <a:solidFill>
                  <a:schemeClr val="bg1"/>
                </a:solidFill>
              </a:rPr>
              <a:t>Select the text in the footer element, and update the copy.</a:t>
            </a:r>
          </a:p>
          <a:p>
            <a:pPr marL="400050" lvl="1" indent="-228600">
              <a:buFont typeface="+mj-lt"/>
              <a:buAutoNum type="arabicPeriod"/>
            </a:pPr>
            <a:r>
              <a:rPr lang="en-NZ" sz="1100" dirty="0">
                <a:solidFill>
                  <a:schemeClr val="bg1"/>
                </a:solidFill>
              </a:rPr>
              <a:t>When you complete the changes in slide master view, on the message bar click Close Master to return to normal view.</a:t>
            </a:r>
          </a:p>
          <a:p>
            <a:pPr marL="400050" lvl="1" indent="-228600">
              <a:buFont typeface="+mj-lt"/>
              <a:buAutoNum type="arabicPeriod"/>
            </a:pPr>
            <a:r>
              <a:rPr lang="en-NZ" sz="1100" dirty="0">
                <a:solidFill>
                  <a:schemeClr val="bg1"/>
                </a:solidFill>
              </a:rPr>
              <a:t>Please ensure you remove either the ‘CBRE’ or the ‘Client Name’ text depending upon the logo placed in the document</a:t>
            </a:r>
          </a:p>
          <a:p>
            <a:pPr marL="400050" lvl="1" indent="-228600">
              <a:buFont typeface="+mj-lt"/>
              <a:buAutoNum type="arabicPeriod"/>
            </a:pPr>
            <a:endParaRPr lang="en-NZ" sz="1100" dirty="0">
              <a:solidFill>
                <a:schemeClr val="bg1"/>
              </a:solidFill>
            </a:endParaRPr>
          </a:p>
          <a:p>
            <a:pPr marL="171450" lvl="1"/>
            <a:endParaRPr lang="en-NZ" sz="1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E2418-5A63-41D0-838A-2E22B99E5D3E}"/>
              </a:ext>
            </a:extLst>
          </p:cNvPr>
          <p:cNvSpPr txBox="1"/>
          <p:nvPr/>
        </p:nvSpPr>
        <p:spPr>
          <a:xfrm>
            <a:off x="510048" y="1146468"/>
            <a:ext cx="4710024" cy="36736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seem inextricably linked together – Tech features at almost every juncture of the KM cycle</a:t>
            </a:r>
          </a:p>
          <a:p>
            <a:endParaRPr lang="en-GB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enhances KM and provides a vehicle for storing and manging knowledge. People act as facilitators </a:t>
            </a:r>
          </a:p>
          <a:p>
            <a:endParaRPr lang="en-GB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array of technological tools available depending on your company’s needs – is it for collaboration, document storage, insights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  <a:latin typeface="Arnhem Pro Bln Ita"/>
              <a:cs typeface="Arnhem Pro Bln It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26B41-8380-4835-B72E-D4F046DD1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865680"/>
            <a:ext cx="4019012" cy="37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68422"/>
            <a:ext cx="8211542" cy="307777"/>
          </a:xfrm>
        </p:spPr>
        <p:txBody>
          <a:bodyPr/>
          <a:lstStyle/>
          <a:p>
            <a:r>
              <a:rPr lang="en-GB" dirty="0">
                <a:solidFill>
                  <a:srgbClr val="006A4D"/>
                </a:solidFill>
              </a:rPr>
              <a:t>TECHNOLOGY OPTIONS</a:t>
            </a:r>
            <a:endParaRPr lang="en-GB" b="1" dirty="0">
              <a:solidFill>
                <a:srgbClr val="006A4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3A6D43-8AF2-41DF-921E-4A03976B7886}"/>
              </a:ext>
            </a:extLst>
          </p:cNvPr>
          <p:cNvSpPr txBox="1"/>
          <p:nvPr/>
        </p:nvSpPr>
        <p:spPr>
          <a:xfrm>
            <a:off x="204900" y="1070458"/>
            <a:ext cx="8471555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people have the right tools at their disposal and understand how to use them?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/>
              </a:solidFill>
              <a:latin typeface="Arnhem Pro Bln Ita"/>
              <a:cs typeface="Arnhem Pro Bln Ita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DF6BC9E-6849-4D24-BDFE-20C5E6641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27217"/>
              </p:ext>
            </p:extLst>
          </p:nvPr>
        </p:nvGraphicFramePr>
        <p:xfrm>
          <a:off x="304144" y="1525299"/>
          <a:ext cx="6048672" cy="3260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145534791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346284955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sz="1200" dirty="0"/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What it’s best for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5918"/>
                  </a:ext>
                </a:extLst>
              </a:tr>
              <a:tr h="364304">
                <a:tc>
                  <a:txBody>
                    <a:bodyPr/>
                    <a:lstStyle/>
                    <a:p>
                      <a:r>
                        <a:rPr lang="en-GB" sz="1200" dirty="0"/>
                        <a:t>MS Yammer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Company wide collaboration – ask questions and discuss themes openly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90062"/>
                  </a:ext>
                </a:extLst>
              </a:tr>
              <a:tr h="307014">
                <a:tc>
                  <a:txBody>
                    <a:bodyPr/>
                    <a:lstStyle/>
                    <a:p>
                      <a:r>
                        <a:rPr lang="en-GB" sz="1200" dirty="0"/>
                        <a:t>MS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Small discrete team collaboration, ability to work on live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700169"/>
                  </a:ext>
                </a:extLst>
              </a:tr>
              <a:tr h="307014">
                <a:tc>
                  <a:txBody>
                    <a:bodyPr/>
                    <a:lstStyle/>
                    <a:p>
                      <a:r>
                        <a:rPr lang="en-GB" sz="1200" dirty="0"/>
                        <a:t>MS SharePoint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Document storage, sharing, permissions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848111"/>
                  </a:ext>
                </a:extLst>
              </a:tr>
              <a:tr h="377480">
                <a:tc>
                  <a:txBody>
                    <a:bodyPr/>
                    <a:lstStyle/>
                    <a:p>
                      <a:r>
                        <a:rPr lang="en-GB" sz="1200" dirty="0"/>
                        <a:t>Slack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Collaboration tool – work with people offline as efficiently as if you were together – AI in search and chatbots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95354"/>
                  </a:ext>
                </a:extLst>
              </a:tr>
              <a:tr h="307014">
                <a:tc>
                  <a:txBody>
                    <a:bodyPr/>
                    <a:lstStyle/>
                    <a:p>
                      <a:r>
                        <a:rPr lang="en-GB" sz="1200" dirty="0"/>
                        <a:t>Salesforce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CRM, collaboration through the chat function. New AI functionality recently 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625717"/>
                  </a:ext>
                </a:extLst>
              </a:tr>
              <a:tr h="307014">
                <a:tc>
                  <a:txBody>
                    <a:bodyPr/>
                    <a:lstStyle/>
                    <a:p>
                      <a:r>
                        <a:rPr lang="en-GB" sz="1200" dirty="0"/>
                        <a:t>Trello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Project Management tool for teams – use of chatbots to perform 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705765"/>
                  </a:ext>
                </a:extLst>
              </a:tr>
              <a:tr h="307014">
                <a:tc>
                  <a:txBody>
                    <a:bodyPr/>
                    <a:lstStyle/>
                    <a:p>
                      <a:r>
                        <a:rPr lang="en-GB" sz="1200" dirty="0"/>
                        <a:t>Confluence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Organise knowledge efficiently, Wiki pages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32784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E7BE64DA-66C6-4D36-8D0A-F3F10345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65" y="2039918"/>
            <a:ext cx="1057300" cy="4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45C2F70-8995-4088-B5C8-6D6FE21B3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42" y="2526405"/>
            <a:ext cx="675301" cy="6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ello-logo | LeoGC | Flickr">
            <a:extLst>
              <a:ext uri="{FF2B5EF4-FFF2-40B4-BE49-F238E27FC236}">
                <a16:creationId xmlns:a16="http://schemas.microsoft.com/office/drawing/2014/main" id="{8B916DEB-0A9F-4D40-A89F-5FDB1CD4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37" y="2940443"/>
            <a:ext cx="1344057" cy="42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세일즈포스 '클릭소프트웨어' 인수…필드 서비스 강화 | Bloter.net">
            <a:extLst>
              <a:ext uri="{FF2B5EF4-FFF2-40B4-BE49-F238E27FC236}">
                <a16:creationId xmlns:a16="http://schemas.microsoft.com/office/drawing/2014/main" id="{6038E45C-DAA2-4D9E-ADE9-8C754A313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t="10897" r="15993" b="10897"/>
          <a:stretch/>
        </p:blipFill>
        <p:spPr bwMode="auto">
          <a:xfrm>
            <a:off x="7944966" y="4068034"/>
            <a:ext cx="936104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5 Confluence users simple life hacks">
            <a:extLst>
              <a:ext uri="{FF2B5EF4-FFF2-40B4-BE49-F238E27FC236}">
                <a16:creationId xmlns:a16="http://schemas.microsoft.com/office/drawing/2014/main" id="{7FE8EA98-372C-4AA5-9DC9-255AA8D7B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2" b="28297"/>
          <a:stretch/>
        </p:blipFill>
        <p:spPr bwMode="auto">
          <a:xfrm>
            <a:off x="6714182" y="2526405"/>
            <a:ext cx="1216744" cy="2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4333FB0-E833-49E8-8F25-4A11CED8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62" y="3795886"/>
            <a:ext cx="656806" cy="6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6D54F-C899-4384-8880-1512DF021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34" y="3319031"/>
            <a:ext cx="656805" cy="6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68422"/>
            <a:ext cx="8211542" cy="307777"/>
          </a:xfrm>
        </p:spPr>
        <p:txBody>
          <a:bodyPr/>
          <a:lstStyle/>
          <a:p>
            <a:r>
              <a:rPr lang="en-GB" b="1" dirty="0">
                <a:latin typeface="Arial"/>
                <a:cs typeface="Arial"/>
              </a:rPr>
              <a:t>AI IN KNOWLEDGE MANAGEMENT</a:t>
            </a:r>
            <a:endParaRPr lang="en-GB" b="1" dirty="0">
              <a:solidFill>
                <a:srgbClr val="69BE28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5FD38-7F39-40B6-9972-0F92430DC0E6}"/>
              </a:ext>
            </a:extLst>
          </p:cNvPr>
          <p:cNvSpPr txBox="1"/>
          <p:nvPr/>
        </p:nvSpPr>
        <p:spPr>
          <a:xfrm>
            <a:off x="316712" y="987574"/>
            <a:ext cx="8427566" cy="376602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for large unstructured data sets</a:t>
            </a:r>
          </a:p>
          <a:p>
            <a:pPr lvl="1"/>
            <a:endParaRPr lang="en-GB" sz="1600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AI-powered knowledge bases use new technologies - semantic search, natural language processing, and machine learning—to make it easier for employees to find the knowledge they’re looking for quickly and easily.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users to find content they may not do otherwise</a:t>
            </a:r>
          </a:p>
          <a:p>
            <a:pPr lvl="1"/>
            <a:endParaRPr lang="en-GB" sz="1600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distinct shift towards the ‘curation of content’</a:t>
            </a:r>
          </a:p>
          <a:p>
            <a:pPr lvl="1"/>
            <a:endParaRPr lang="en-GB" sz="1600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4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Cortex from Microsoft and Kendra from Amazon are two current examples of having the ability to contextualise data from various sources and surface it to end users</a:t>
            </a:r>
          </a:p>
          <a:p>
            <a:pPr lvl="1"/>
            <a:endParaRPr lang="en-GB" sz="1600" dirty="0">
              <a:solidFill>
                <a:srgbClr val="004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1"/>
              </a:solidFill>
              <a:latin typeface="Arnhem Pro Bln Ita"/>
              <a:cs typeface="Arnhem Pro Bln Ita"/>
            </a:endParaRPr>
          </a:p>
        </p:txBody>
      </p:sp>
    </p:spTree>
    <p:extLst>
      <p:ext uri="{BB962C8B-B14F-4D97-AF65-F5344CB8AC3E}">
        <p14:creationId xmlns:p14="http://schemas.microsoft.com/office/powerpoint/2010/main" val="25721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05280" y="1346400"/>
            <a:ext cx="7947058" cy="323065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cap="none" dirty="0">
                <a:solidFill>
                  <a:srgbClr val="006A4D"/>
                </a:solidFill>
                <a:latin typeface="Arial"/>
                <a:cs typeface="Arial"/>
              </a:rPr>
              <a:t>All of this is not possible without addressing the culture within a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cap="none" dirty="0">
                <a:solidFill>
                  <a:srgbClr val="006A4D"/>
                </a:solidFill>
              </a:rPr>
              <a:t>Providing employees with the technological tools is not 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cap="none" dirty="0">
                <a:solidFill>
                  <a:srgbClr val="006A4D"/>
                </a:solidFill>
              </a:rPr>
              <a:t>You need to create a culture of collaboration, sharing and empowerment for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cap="none" dirty="0">
                <a:solidFill>
                  <a:srgbClr val="006A4D"/>
                </a:solidFill>
              </a:rPr>
              <a:t>By fostering this culture organisational learning will improve which has far reaching benefits</a:t>
            </a:r>
            <a:endParaRPr lang="en-GB" i="0" cap="none" dirty="0">
              <a:solidFill>
                <a:srgbClr val="006A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cap="none" dirty="0">
                <a:solidFill>
                  <a:srgbClr val="006A4D"/>
                </a:solidFill>
              </a:rPr>
              <a:t>It’s important to reward employees for sharing their knowledge, ideas and being innovative. </a:t>
            </a:r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68422"/>
            <a:ext cx="8211542" cy="307777"/>
          </a:xfrm>
        </p:spPr>
        <p:txBody>
          <a:bodyPr/>
          <a:lstStyle/>
          <a:p>
            <a:r>
              <a:rPr lang="en-GB" b="1" dirty="0">
                <a:latin typeface="Arial"/>
                <a:cs typeface="Arial"/>
              </a:rPr>
              <a:t>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1866" y="0"/>
            <a:ext cx="1836204" cy="2692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marL="177800" indent="-177800">
              <a:buFont typeface="Arial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To move between headings and bullet levels, use the ‘Indent List Level’ buttons  found on the ‘Home’ tab</a:t>
            </a:r>
          </a:p>
          <a:p>
            <a:pPr marL="177800" indent="-177800">
              <a:buFont typeface="Arial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OR</a:t>
            </a:r>
          </a:p>
          <a:p>
            <a:pPr marL="177800" indent="-177800">
              <a:buFont typeface="Arial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  <a:p>
            <a:pPr>
              <a:tabLst>
                <a:tab pos="177800" algn="l"/>
              </a:tabLst>
            </a:pPr>
            <a:r>
              <a:rPr lang="en-GB" sz="1200" dirty="0">
                <a:solidFill>
                  <a:schemeClr val="bg1"/>
                </a:solidFill>
              </a:rPr>
              <a:t>	</a:t>
            </a:r>
          </a:p>
          <a:p>
            <a:pPr>
              <a:tabLst>
                <a:tab pos="177800" algn="l"/>
              </a:tabLst>
            </a:pPr>
            <a:r>
              <a:rPr lang="en-GB" sz="1200" dirty="0">
                <a:solidFill>
                  <a:schemeClr val="bg1"/>
                </a:solidFill>
              </a:rPr>
              <a:t>NOT the bullet button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251866" y="0"/>
            <a:ext cx="1836204" cy="2692800"/>
            <a:chOff x="9252520" y="14622"/>
            <a:chExt cx="1836204" cy="2692800"/>
          </a:xfrm>
        </p:grpSpPr>
        <p:sp>
          <p:nvSpPr>
            <p:cNvPr id="7" name="TextBox 6"/>
            <p:cNvSpPr txBox="1"/>
            <p:nvPr/>
          </p:nvSpPr>
          <p:spPr>
            <a:xfrm>
              <a:off x="9252520" y="14622"/>
              <a:ext cx="1836204" cy="26928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/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To move between headings and bullet levels, use the ‘Indent List Level’ buttons  found on the ‘Home’ tab</a:t>
              </a:r>
            </a:p>
            <a:p>
              <a:pPr marL="177800" indent="-177800">
                <a:buFont typeface="Arial" pitchFamily="34" charset="0"/>
                <a:buChar char="•"/>
              </a:pPr>
              <a:endParaRPr lang="en-GB" sz="1200" dirty="0">
                <a:solidFill>
                  <a:schemeClr val="bg1"/>
                </a:solidFill>
              </a:endParaRPr>
            </a:p>
            <a:p>
              <a:pPr marL="177800" indent="-177800">
                <a:buFont typeface="Arial" pitchFamily="34" charset="0"/>
                <a:buChar char="•"/>
              </a:pPr>
              <a:endParaRPr lang="en-GB" sz="1200" dirty="0">
                <a:solidFill>
                  <a:schemeClr val="bg1"/>
                </a:solidFill>
              </a:endParaRPr>
            </a:p>
            <a:p>
              <a:pPr marL="177800" indent="-177800">
                <a:buFont typeface="Arial" pitchFamily="34" charset="0"/>
                <a:buChar char="•"/>
              </a:pPr>
              <a:endParaRPr lang="en-GB" sz="1200" dirty="0">
                <a:solidFill>
                  <a:schemeClr val="bg1"/>
                </a:solidFill>
              </a:endParaRPr>
            </a:p>
            <a:p>
              <a:endParaRPr lang="en-GB" sz="1200" dirty="0">
                <a:solidFill>
                  <a:schemeClr val="bg1"/>
                </a:solidFill>
              </a:endParaRPr>
            </a:p>
            <a:p>
              <a:r>
                <a:rPr lang="en-GB" sz="1200" dirty="0">
                  <a:solidFill>
                    <a:schemeClr val="bg1"/>
                  </a:solidFill>
                </a:rPr>
                <a:t>OR</a:t>
              </a:r>
            </a:p>
            <a:p>
              <a:pPr marL="177800" indent="-177800">
                <a:buFont typeface="Arial" pitchFamily="34" charset="0"/>
                <a:buChar char="•"/>
              </a:pPr>
              <a:endParaRPr lang="en-GB" sz="1200" dirty="0">
                <a:solidFill>
                  <a:schemeClr val="bg1"/>
                </a:solidFill>
              </a:endParaRPr>
            </a:p>
            <a:p>
              <a:pPr marL="177800" indent="-177800">
                <a:buFont typeface="Arial" pitchFamily="34" charset="0"/>
                <a:buChar char="•"/>
              </a:pPr>
              <a:endParaRPr lang="en-GB" sz="1200" dirty="0">
                <a:solidFill>
                  <a:schemeClr val="bg1"/>
                </a:solidFill>
              </a:endParaRPr>
            </a:p>
            <a:p>
              <a:pPr>
                <a:tabLst>
                  <a:tab pos="177800" algn="l"/>
                </a:tabLst>
              </a:pPr>
              <a:r>
                <a:rPr lang="en-GB" sz="1200" dirty="0">
                  <a:solidFill>
                    <a:schemeClr val="bg1"/>
                  </a:solidFill>
                </a:rPr>
                <a:t>	</a:t>
              </a:r>
            </a:p>
            <a:p>
              <a:pPr>
                <a:tabLst>
                  <a:tab pos="177800" algn="l"/>
                </a:tabLst>
              </a:pPr>
              <a:r>
                <a:rPr lang="en-GB" sz="1200" dirty="0">
                  <a:solidFill>
                    <a:schemeClr val="bg1"/>
                  </a:solidFill>
                </a:rPr>
                <a:t>NOT the bullet button</a:t>
              </a:r>
            </a:p>
          </p:txBody>
        </p:sp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l="48711" t="5208" r="47188" b="92529"/>
            <a:stretch>
              <a:fillRect/>
            </a:stretch>
          </p:blipFill>
          <p:spPr bwMode="auto">
            <a:xfrm>
              <a:off x="9428820" y="1211570"/>
              <a:ext cx="684076" cy="327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311" y="2029470"/>
            <a:ext cx="787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FBE2857-557B-4A27-818B-20151040445B}"/>
              </a:ext>
            </a:extLst>
          </p:cNvPr>
          <p:cNvSpPr txBox="1">
            <a:spLocks/>
          </p:cNvSpPr>
          <p:nvPr/>
        </p:nvSpPr>
        <p:spPr>
          <a:xfrm>
            <a:off x="467693" y="1902468"/>
            <a:ext cx="5436220" cy="16927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b="1" i="0" cap="all" baseline="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chemeClr val="bg1"/>
                </a:solidFill>
              </a:rPr>
              <a:t>Thank you</a:t>
            </a:r>
          </a:p>
          <a:p>
            <a:endParaRPr lang="en-US" sz="2400" kern="0" dirty="0">
              <a:solidFill>
                <a:schemeClr val="bg1"/>
              </a:solidFill>
            </a:endParaRPr>
          </a:p>
          <a:p>
            <a:r>
              <a:rPr lang="en-US" sz="2400" kern="0" dirty="0">
                <a:solidFill>
                  <a:schemeClr val="bg1"/>
                </a:solidFill>
              </a:rPr>
              <a:t>Yasmin.Dubash@cbre.com</a:t>
            </a:r>
          </a:p>
        </p:txBody>
      </p:sp>
    </p:spTree>
    <p:extLst>
      <p:ext uri="{BB962C8B-B14F-4D97-AF65-F5344CB8AC3E}">
        <p14:creationId xmlns:p14="http://schemas.microsoft.com/office/powerpoint/2010/main" val="365425303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Master_Template_Arial">
  <a:themeElements>
    <a:clrScheme name="Custom 1">
      <a:dk1>
        <a:srgbClr val="000000"/>
      </a:dk1>
      <a:lt1>
        <a:srgbClr val="FFFFFF"/>
      </a:lt1>
      <a:dk2>
        <a:srgbClr val="004B35"/>
      </a:dk2>
      <a:lt2>
        <a:srgbClr val="006A4D"/>
      </a:lt2>
      <a:accent1>
        <a:srgbClr val="00A657"/>
      </a:accent1>
      <a:accent2>
        <a:srgbClr val="69BE28"/>
      </a:accent2>
      <a:accent3>
        <a:srgbClr val="BFD857"/>
      </a:accent3>
      <a:accent4>
        <a:srgbClr val="00B2DD"/>
      </a:accent4>
      <a:accent5>
        <a:srgbClr val="EC008C"/>
      </a:accent5>
      <a:accent6>
        <a:srgbClr val="A23F73"/>
      </a:accent6>
      <a:hlink>
        <a:srgbClr val="69BE28"/>
      </a:hlink>
      <a:folHlink>
        <a:srgbClr val="BFD857"/>
      </a:folHlink>
    </a:clrScheme>
    <a:fontScheme name="Custom 1">
      <a:majorFont>
        <a:latin typeface="Futura Md BT Bold"/>
        <a:ea typeface=""/>
        <a:cs typeface=""/>
      </a:majorFont>
      <a:minorFont>
        <a:latin typeface="Arnhem Pro Bl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 w="6350">
          <a:solidFill>
            <a:schemeClr val="tx1"/>
          </a:solidFill>
          <a:tailEnd type="none"/>
        </a:ln>
      </a:spPr>
      <a:bodyPr/>
      <a:lstStyle/>
    </a:lnDef>
    <a:txDef>
      <a:spPr>
        <a:noFill/>
      </a:spPr>
      <a:bodyPr wrap="square" lIns="36000" tIns="36000" rIns="36000" bIns="36000" rtlCol="0">
        <a:spAutoFit/>
      </a:bodyPr>
      <a:lstStyle>
        <a:defPPr algn="ctr">
          <a:defRPr sz="3600" dirty="0">
            <a:solidFill>
              <a:schemeClr val="accent1"/>
            </a:solidFill>
            <a:latin typeface="Arnhem Pro Bln Ita"/>
            <a:cs typeface="Arnhem Pro Bln Ita"/>
          </a:defRPr>
        </a:defPPr>
      </a:lstStyle>
    </a:txDef>
  </a:objectDefaults>
  <a:extraClrSchemeLst/>
  <a:custClrLst>
    <a:custClr name="CBRE Green">
      <a:srgbClr val="006A4D"/>
    </a:custClr>
    <a:custClr name="Enterprising Green 2">
      <a:srgbClr val="004B35"/>
    </a:custClr>
    <a:custClr name="Refreshing Green 3">
      <a:srgbClr val="00A657"/>
    </a:custClr>
    <a:custClr name="Lime Green 4">
      <a:srgbClr val="69BE28"/>
    </a:custClr>
    <a:custClr name="Energizing Green 5">
      <a:srgbClr val="BFD857"/>
    </a:custClr>
    <a:custClr name="Blue">
      <a:srgbClr val="00B2DD"/>
    </a:custClr>
    <a:custClr name="Magenta">
      <a:srgbClr val="EC008C"/>
    </a:custClr>
    <a:custClr name="Purple">
      <a:srgbClr val="A23F73"/>
    </a:custClr>
    <a:custClr name="Yellow">
      <a:srgbClr val="FFDD00"/>
    </a:custClr>
    <a:custClr name="Orange">
      <a:srgbClr val="F58220"/>
    </a:custClr>
    <a:custClr>
      <a:srgbClr val="32B778"/>
    </a:custClr>
    <a:custClr>
      <a:srgbClr val="326E5D"/>
    </a:custClr>
    <a:custClr>
      <a:srgbClr val="A5D87E"/>
    </a:custClr>
    <a:custClr>
      <a:srgbClr val="66A594"/>
    </a:custClr>
    <a:custClr>
      <a:srgbClr val="D8E89A"/>
    </a:custClr>
    <a:custClr>
      <a:srgbClr val="66D1EB"/>
    </a:custClr>
    <a:custClr>
      <a:srgbClr val="F466BA"/>
    </a:custClr>
    <a:custClr>
      <a:srgbClr val="C78CC1"/>
    </a:custClr>
    <a:custClr>
      <a:srgbClr val="FFEB66"/>
    </a:custClr>
    <a:custClr>
      <a:srgbClr val="F9B479"/>
    </a:custClr>
    <a:custClr>
      <a:srgbClr val="65C99A"/>
    </a:custClr>
    <a:custClr>
      <a:srgbClr val="659285"/>
    </a:custClr>
    <a:custClr>
      <a:srgbClr val="C3E5A9"/>
    </a:custClr>
    <a:custClr>
      <a:srgbClr val="99C3B8"/>
    </a:custClr>
    <a:custClr>
      <a:srgbClr val="E6EFBC"/>
    </a:custClr>
    <a:custClr>
      <a:srgbClr val="99E0F1"/>
    </a:custClr>
    <a:custClr>
      <a:srgbClr val="F799D1"/>
    </a:custClr>
    <a:custClr>
      <a:srgbClr val="DAB2D5"/>
    </a:custClr>
    <a:custClr>
      <a:srgbClr val="FFF199"/>
    </a:custClr>
    <a:custClr>
      <a:srgbClr val="FBCDA6"/>
    </a:custClr>
  </a:custClrLst>
  <a:extLst>
    <a:ext uri="{05A4C25C-085E-4340-85A3-A5531E510DB2}">
      <thm15:themeFamily xmlns:thm15="http://schemas.microsoft.com/office/thememl/2012/main" name="Powerpoint_Master_Template_Arial_16x9" id="{3B99DDF0-91C9-4241-9A69-3C78D5C241F0}" vid="{5AA2B187-1882-491B-8B20-56581544CD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Powerpoint_Master_Template_Arial_16x9</Template>
  <TotalTime>36420</TotalTime>
  <Words>586</Words>
  <Application>Microsoft Office PowerPoint</Application>
  <PresentationFormat>On-screen Show (16:9)</PresentationFormat>
  <Paragraphs>102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Arnhem Pro Bln</vt:lpstr>
      <vt:lpstr>Arnhem Pro Bln Ita</vt:lpstr>
      <vt:lpstr>Calibri</vt:lpstr>
      <vt:lpstr>Futura Bk BT Book</vt:lpstr>
      <vt:lpstr>Futura Md BT Bold</vt:lpstr>
      <vt:lpstr>Futura Md BT Medium</vt:lpstr>
      <vt:lpstr>Wingdings</vt:lpstr>
      <vt:lpstr>Powerpoint_Master_Template_Arial</vt:lpstr>
      <vt:lpstr>The dynamic between people &amp; tech in knowledge management  Yasmin Dubash</vt:lpstr>
      <vt:lpstr>INTRODUCTION</vt:lpstr>
      <vt:lpstr>KM STRATEGY</vt:lpstr>
      <vt:lpstr>Technology as an enabler in KM</vt:lpstr>
      <vt:lpstr>TECHNOLOGY OPTIONS</vt:lpstr>
      <vt:lpstr>AI IN KNOWLEDGE MANAGEMENT</vt:lpstr>
      <vt:lpstr>CULTURE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Dubash, Yasmin @ London</dc:creator>
  <cp:lastModifiedBy>Dubash, Yasmin @ London</cp:lastModifiedBy>
  <cp:revision>136</cp:revision>
  <dcterms:created xsi:type="dcterms:W3CDTF">2020-03-25T17:03:04Z</dcterms:created>
  <dcterms:modified xsi:type="dcterms:W3CDTF">2020-06-11T11:59:42Z</dcterms:modified>
</cp:coreProperties>
</file>