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68" r:id="rId5"/>
    <p:sldMasterId id="2147483891" r:id="rId6"/>
  </p:sldMasterIdLst>
  <p:notesMasterIdLst>
    <p:notesMasterId r:id="rId18"/>
  </p:notesMasterIdLst>
  <p:handoutMasterIdLst>
    <p:handoutMasterId r:id="rId19"/>
  </p:handoutMasterIdLst>
  <p:sldIdLst>
    <p:sldId id="473" r:id="rId7"/>
    <p:sldId id="737" r:id="rId8"/>
    <p:sldId id="738" r:id="rId9"/>
    <p:sldId id="736" r:id="rId10"/>
    <p:sldId id="739" r:id="rId11"/>
    <p:sldId id="740" r:id="rId12"/>
    <p:sldId id="741" r:id="rId13"/>
    <p:sldId id="742" r:id="rId14"/>
    <p:sldId id="743" r:id="rId15"/>
    <p:sldId id="744" r:id="rId16"/>
    <p:sldId id="709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600" userDrawn="1">
          <p15:clr>
            <a:srgbClr val="A4A3A4"/>
          </p15:clr>
        </p15:guide>
        <p15:guide id="4" pos="2980" userDrawn="1">
          <p15:clr>
            <a:srgbClr val="A4A3A4"/>
          </p15:clr>
        </p15:guide>
        <p15:guide id="6" orient="horz" pos="2724" userDrawn="1">
          <p15:clr>
            <a:srgbClr val="A4A3A4"/>
          </p15:clr>
        </p15:guide>
        <p15:guide id="7" orient="horz" pos="1572" userDrawn="1">
          <p15:clr>
            <a:srgbClr val="A4A3A4"/>
          </p15:clr>
        </p15:guide>
        <p15:guide id="8" orient="horz" pos="372" userDrawn="1">
          <p15:clr>
            <a:srgbClr val="A4A3A4"/>
          </p15:clr>
        </p15:guide>
        <p15:guide id="9" orient="horz" pos="1212" userDrawn="1">
          <p15:clr>
            <a:srgbClr val="A4A3A4"/>
          </p15:clr>
        </p15:guide>
        <p15:guide id="10" pos="1368" userDrawn="1">
          <p15:clr>
            <a:srgbClr val="A4A3A4"/>
          </p15:clr>
        </p15:guide>
        <p15:guide id="11" orient="horz" pos="1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7AD"/>
    <a:srgbClr val="00AED9"/>
    <a:srgbClr val="15A995"/>
    <a:srgbClr val="F0F0F0"/>
    <a:srgbClr val="2D3047"/>
    <a:srgbClr val="AFDADB"/>
    <a:srgbClr val="B0C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3856AA-8B45-4619-871E-CEEA354DAADC}" v="65" dt="2023-03-17T11:52:27.729"/>
  </p1510:revLst>
</p1510:revInfo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02" y="120"/>
      </p:cViewPr>
      <p:guideLst>
        <p:guide orient="horz" pos="2148"/>
        <p:guide pos="600"/>
        <p:guide pos="2980"/>
        <p:guide orient="horz" pos="2724"/>
        <p:guide orient="horz" pos="1572"/>
        <p:guide orient="horz" pos="372"/>
        <p:guide orient="horz" pos="1212"/>
        <p:guide pos="1368"/>
        <p:guide orient="horz" pos="1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Eldon" userId="157cf420-809f-4192-af25-b024fc7604e1" providerId="ADAL" clId="{953856AA-8B45-4619-871E-CEEA354DAADC}"/>
    <pc:docChg chg="undo custSel addSld delSld modSld sldOrd modMainMaster">
      <pc:chgData name="Simon Eldon" userId="157cf420-809f-4192-af25-b024fc7604e1" providerId="ADAL" clId="{953856AA-8B45-4619-871E-CEEA354DAADC}" dt="2023-03-17T11:53:34.484" v="1423" actId="1076"/>
      <pc:docMkLst>
        <pc:docMk/>
      </pc:docMkLst>
      <pc:sldChg chg="modSp mod">
        <pc:chgData name="Simon Eldon" userId="157cf420-809f-4192-af25-b024fc7604e1" providerId="ADAL" clId="{953856AA-8B45-4619-871E-CEEA354DAADC}" dt="2023-03-17T11:15:09.334" v="1161" actId="20577"/>
        <pc:sldMkLst>
          <pc:docMk/>
          <pc:sldMk cId="1620289107" sldId="473"/>
        </pc:sldMkLst>
        <pc:spChg chg="mod">
          <ac:chgData name="Simon Eldon" userId="157cf420-809f-4192-af25-b024fc7604e1" providerId="ADAL" clId="{953856AA-8B45-4619-871E-CEEA354DAADC}" dt="2023-03-17T11:15:09.334" v="1161" actId="20577"/>
          <ac:spMkLst>
            <pc:docMk/>
            <pc:sldMk cId="1620289107" sldId="473"/>
            <ac:spMk id="2" creationId="{00000000-0000-0000-0000-000000000000}"/>
          </ac:spMkLst>
        </pc:spChg>
        <pc:spChg chg="mod">
          <ac:chgData name="Simon Eldon" userId="157cf420-809f-4192-af25-b024fc7604e1" providerId="ADAL" clId="{953856AA-8B45-4619-871E-CEEA354DAADC}" dt="2023-03-10T13:28:23.826" v="4" actId="20577"/>
          <ac:spMkLst>
            <pc:docMk/>
            <pc:sldMk cId="1620289107" sldId="473"/>
            <ac:spMk id="4" creationId="{00000000-0000-0000-0000-000000000000}"/>
          </ac:spMkLst>
        </pc:spChg>
      </pc:sldChg>
      <pc:sldChg chg="modSp mod">
        <pc:chgData name="Simon Eldon" userId="157cf420-809f-4192-af25-b024fc7604e1" providerId="ADAL" clId="{953856AA-8B45-4619-871E-CEEA354DAADC}" dt="2023-03-17T11:39:29.204" v="1189" actId="20577"/>
        <pc:sldMkLst>
          <pc:docMk/>
          <pc:sldMk cId="2909580536" sldId="709"/>
        </pc:sldMkLst>
        <pc:spChg chg="mod">
          <ac:chgData name="Simon Eldon" userId="157cf420-809f-4192-af25-b024fc7604e1" providerId="ADAL" clId="{953856AA-8B45-4619-871E-CEEA354DAADC}" dt="2023-03-17T11:39:29.204" v="1189" actId="20577"/>
          <ac:spMkLst>
            <pc:docMk/>
            <pc:sldMk cId="2909580536" sldId="709"/>
            <ac:spMk id="2" creationId="{00000000-0000-0000-0000-000000000000}"/>
          </ac:spMkLst>
        </pc:spChg>
        <pc:spChg chg="mod">
          <ac:chgData name="Simon Eldon" userId="157cf420-809f-4192-af25-b024fc7604e1" providerId="ADAL" clId="{953856AA-8B45-4619-871E-CEEA354DAADC}" dt="2023-03-10T13:32:20.477" v="41" actId="20577"/>
          <ac:spMkLst>
            <pc:docMk/>
            <pc:sldMk cId="2909580536" sldId="709"/>
            <ac:spMk id="4" creationId="{00000000-0000-0000-0000-000000000000}"/>
          </ac:spMkLst>
        </pc:spChg>
      </pc:sldChg>
      <pc:sldChg chg="del">
        <pc:chgData name="Simon Eldon" userId="157cf420-809f-4192-af25-b024fc7604e1" providerId="ADAL" clId="{953856AA-8B45-4619-871E-CEEA354DAADC}" dt="2023-03-17T10:52:10.491" v="1075" actId="47"/>
        <pc:sldMkLst>
          <pc:docMk/>
          <pc:sldMk cId="1063189319" sldId="710"/>
        </pc:sldMkLst>
      </pc:sldChg>
      <pc:sldChg chg="del">
        <pc:chgData name="Simon Eldon" userId="157cf420-809f-4192-af25-b024fc7604e1" providerId="ADAL" clId="{953856AA-8B45-4619-871E-CEEA354DAADC}" dt="2023-03-10T13:28:11.592" v="0" actId="47"/>
        <pc:sldMkLst>
          <pc:docMk/>
          <pc:sldMk cId="3827495834" sldId="724"/>
        </pc:sldMkLst>
      </pc:sldChg>
      <pc:sldChg chg="del">
        <pc:chgData name="Simon Eldon" userId="157cf420-809f-4192-af25-b024fc7604e1" providerId="ADAL" clId="{953856AA-8B45-4619-871E-CEEA354DAADC}" dt="2023-03-10T13:28:11.592" v="0" actId="47"/>
        <pc:sldMkLst>
          <pc:docMk/>
          <pc:sldMk cId="2118878541" sldId="732"/>
        </pc:sldMkLst>
      </pc:sldChg>
      <pc:sldChg chg="del">
        <pc:chgData name="Simon Eldon" userId="157cf420-809f-4192-af25-b024fc7604e1" providerId="ADAL" clId="{953856AA-8B45-4619-871E-CEEA354DAADC}" dt="2023-03-10T13:28:11.592" v="0" actId="47"/>
        <pc:sldMkLst>
          <pc:docMk/>
          <pc:sldMk cId="1716834144" sldId="733"/>
        </pc:sldMkLst>
      </pc:sldChg>
      <pc:sldChg chg="del">
        <pc:chgData name="Simon Eldon" userId="157cf420-809f-4192-af25-b024fc7604e1" providerId="ADAL" clId="{953856AA-8B45-4619-871E-CEEA354DAADC}" dt="2023-03-10T13:28:11.592" v="0" actId="47"/>
        <pc:sldMkLst>
          <pc:docMk/>
          <pc:sldMk cId="463494583" sldId="734"/>
        </pc:sldMkLst>
      </pc:sldChg>
      <pc:sldChg chg="del">
        <pc:chgData name="Simon Eldon" userId="157cf420-809f-4192-af25-b024fc7604e1" providerId="ADAL" clId="{953856AA-8B45-4619-871E-CEEA354DAADC}" dt="2023-03-10T13:28:11.592" v="0" actId="47"/>
        <pc:sldMkLst>
          <pc:docMk/>
          <pc:sldMk cId="115876561" sldId="735"/>
        </pc:sldMkLst>
      </pc:sldChg>
      <pc:sldChg chg="addSp delSp modSp mod ord setBg modClrScheme chgLayout">
        <pc:chgData name="Simon Eldon" userId="157cf420-809f-4192-af25-b024fc7604e1" providerId="ADAL" clId="{953856AA-8B45-4619-871E-CEEA354DAADC}" dt="2023-03-17T11:28:22.160" v="1177" actId="1035"/>
        <pc:sldMkLst>
          <pc:docMk/>
          <pc:sldMk cId="4264131109" sldId="736"/>
        </pc:sldMkLst>
        <pc:spChg chg="mod">
          <ac:chgData name="Simon Eldon" userId="157cf420-809f-4192-af25-b024fc7604e1" providerId="ADAL" clId="{953856AA-8B45-4619-871E-CEEA354DAADC}" dt="2023-03-17T11:28:14.240" v="1176" actId="1035"/>
          <ac:spMkLst>
            <pc:docMk/>
            <pc:sldMk cId="4264131109" sldId="736"/>
            <ac:spMk id="27" creationId="{12544B12-0B01-C296-D035-8C5DFAD5F837}"/>
          </ac:spMkLst>
        </pc:spChg>
        <pc:spChg chg="mod">
          <ac:chgData name="Simon Eldon" userId="157cf420-809f-4192-af25-b024fc7604e1" providerId="ADAL" clId="{953856AA-8B45-4619-871E-CEEA354DAADC}" dt="2023-03-17T11:27:53.070" v="1174" actId="1035"/>
          <ac:spMkLst>
            <pc:docMk/>
            <pc:sldMk cId="4264131109" sldId="736"/>
            <ac:spMk id="28" creationId="{7B19E528-64A6-ACFE-D20C-AF5E3BDA03E7}"/>
          </ac:spMkLst>
        </pc:spChg>
        <pc:spChg chg="mod">
          <ac:chgData name="Simon Eldon" userId="157cf420-809f-4192-af25-b024fc7604e1" providerId="ADAL" clId="{953856AA-8B45-4619-871E-CEEA354DAADC}" dt="2023-03-17T11:25:35.034" v="1165" actId="14100"/>
          <ac:spMkLst>
            <pc:docMk/>
            <pc:sldMk cId="4264131109" sldId="736"/>
            <ac:spMk id="29" creationId="{277182C2-67D4-74EC-9A14-D88BFBCEBBA5}"/>
          </ac:spMkLst>
        </pc:spChg>
        <pc:spChg chg="mod">
          <ac:chgData name="Simon Eldon" userId="157cf420-809f-4192-af25-b024fc7604e1" providerId="ADAL" clId="{953856AA-8B45-4619-871E-CEEA354DAADC}" dt="2023-03-17T11:28:22.160" v="1177" actId="1035"/>
          <ac:spMkLst>
            <pc:docMk/>
            <pc:sldMk cId="4264131109" sldId="736"/>
            <ac:spMk id="30" creationId="{D250AF98-A8D3-5E38-FA98-118F5B4BE927}"/>
          </ac:spMkLst>
        </pc:spChg>
        <pc:spChg chg="mod">
          <ac:chgData name="Simon Eldon" userId="157cf420-809f-4192-af25-b024fc7604e1" providerId="ADAL" clId="{953856AA-8B45-4619-871E-CEEA354DAADC}" dt="2023-03-17T11:26:50.525" v="1171" actId="1076"/>
          <ac:spMkLst>
            <pc:docMk/>
            <pc:sldMk cId="4264131109" sldId="736"/>
            <ac:spMk id="35" creationId="{68839287-5BC8-375A-5EED-78C36F96D09B}"/>
          </ac:spMkLst>
        </pc:spChg>
        <pc:spChg chg="mod">
          <ac:chgData name="Simon Eldon" userId="157cf420-809f-4192-af25-b024fc7604e1" providerId="ADAL" clId="{953856AA-8B45-4619-871E-CEEA354DAADC}" dt="2023-03-17T11:26:19.356" v="1168" actId="1076"/>
          <ac:spMkLst>
            <pc:docMk/>
            <pc:sldMk cId="4264131109" sldId="736"/>
            <ac:spMk id="36" creationId="{FB107C54-0252-9613-FB5A-E7F3AC673A3E}"/>
          </ac:spMkLst>
        </pc:spChg>
        <pc:spChg chg="mod">
          <ac:chgData name="Simon Eldon" userId="157cf420-809f-4192-af25-b024fc7604e1" providerId="ADAL" clId="{953856AA-8B45-4619-871E-CEEA354DAADC}" dt="2023-03-17T11:26:38.378" v="1170" actId="1076"/>
          <ac:spMkLst>
            <pc:docMk/>
            <pc:sldMk cId="4264131109" sldId="736"/>
            <ac:spMk id="37" creationId="{39780C9B-C25A-DC9A-FF86-1672CC428956}"/>
          </ac:spMkLst>
        </pc:spChg>
        <pc:spChg chg="mod">
          <ac:chgData name="Simon Eldon" userId="157cf420-809f-4192-af25-b024fc7604e1" providerId="ADAL" clId="{953856AA-8B45-4619-871E-CEEA354DAADC}" dt="2023-03-17T11:27:06.028" v="1172" actId="1076"/>
          <ac:spMkLst>
            <pc:docMk/>
            <pc:sldMk cId="4264131109" sldId="736"/>
            <ac:spMk id="38" creationId="{D51BF825-A0F7-C7D7-AB34-89E62433FDFC}"/>
          </ac:spMkLst>
        </pc:spChg>
        <pc:spChg chg="mod">
          <ac:chgData name="Simon Eldon" userId="157cf420-809f-4192-af25-b024fc7604e1" providerId="ADAL" clId="{953856AA-8B45-4619-871E-CEEA354DAADC}" dt="2023-03-17T11:27:11.253" v="1173" actId="1076"/>
          <ac:spMkLst>
            <pc:docMk/>
            <pc:sldMk cId="4264131109" sldId="736"/>
            <ac:spMk id="39" creationId="{7225E085-D0BF-E3FE-68C3-2C5B6C1F9809}"/>
          </ac:spMkLst>
        </pc:spChg>
        <pc:spChg chg="mod">
          <ac:chgData name="Simon Eldon" userId="157cf420-809f-4192-af25-b024fc7604e1" providerId="ADAL" clId="{953856AA-8B45-4619-871E-CEEA354DAADC}" dt="2023-03-17T11:26:27.396" v="1169" actId="1076"/>
          <ac:spMkLst>
            <pc:docMk/>
            <pc:sldMk cId="4264131109" sldId="736"/>
            <ac:spMk id="40" creationId="{3D3D6B6B-D0D2-D81F-FD3A-15FB68287B8B}"/>
          </ac:spMkLst>
        </pc:spChg>
        <pc:spChg chg="add del mod ord">
          <ac:chgData name="Simon Eldon" userId="157cf420-809f-4192-af25-b024fc7604e1" providerId="ADAL" clId="{953856AA-8B45-4619-871E-CEEA354DAADC}" dt="2023-03-10T13:39:20.655" v="123" actId="700"/>
          <ac:spMkLst>
            <pc:docMk/>
            <pc:sldMk cId="4264131109" sldId="736"/>
            <ac:spMk id="51" creationId="{E7ED4218-DA97-9788-9632-BC3F344E9B95}"/>
          </ac:spMkLst>
        </pc:spChg>
        <pc:spChg chg="add del mod ord">
          <ac:chgData name="Simon Eldon" userId="157cf420-809f-4192-af25-b024fc7604e1" providerId="ADAL" clId="{953856AA-8B45-4619-871E-CEEA354DAADC}" dt="2023-03-10T13:39:20.655" v="123" actId="700"/>
          <ac:spMkLst>
            <pc:docMk/>
            <pc:sldMk cId="4264131109" sldId="736"/>
            <ac:spMk id="52" creationId="{E316D143-5F1A-DCA2-B447-2FA42E0C6FB3}"/>
          </ac:spMkLst>
        </pc:spChg>
        <pc:spChg chg="add del mod ord">
          <ac:chgData name="Simon Eldon" userId="157cf420-809f-4192-af25-b024fc7604e1" providerId="ADAL" clId="{953856AA-8B45-4619-871E-CEEA354DAADC}" dt="2023-03-10T13:39:20.655" v="123" actId="700"/>
          <ac:spMkLst>
            <pc:docMk/>
            <pc:sldMk cId="4264131109" sldId="736"/>
            <ac:spMk id="53" creationId="{783EC33B-5869-572B-584F-798919812680}"/>
          </ac:spMkLst>
        </pc:spChg>
        <pc:spChg chg="add mod">
          <ac:chgData name="Simon Eldon" userId="157cf420-809f-4192-af25-b024fc7604e1" providerId="ADAL" clId="{953856AA-8B45-4619-871E-CEEA354DAADC}" dt="2023-03-17T10:53:11.715" v="1098" actId="1076"/>
          <ac:spMkLst>
            <pc:docMk/>
            <pc:sldMk cId="4264131109" sldId="736"/>
            <ac:spMk id="54" creationId="{8F724496-8E1C-0120-D1A9-52DADB857102}"/>
          </ac:spMkLst>
        </pc:spChg>
      </pc:sldChg>
      <pc:sldChg chg="addSp delSp modSp new mod modClrScheme chgLayout">
        <pc:chgData name="Simon Eldon" userId="157cf420-809f-4192-af25-b024fc7604e1" providerId="ADAL" clId="{953856AA-8B45-4619-871E-CEEA354DAADC}" dt="2023-03-17T11:08:55.136" v="1139" actId="1076"/>
        <pc:sldMkLst>
          <pc:docMk/>
          <pc:sldMk cId="1489128488" sldId="737"/>
        </pc:sldMkLst>
        <pc:spChg chg="del">
          <ac:chgData name="Simon Eldon" userId="157cf420-809f-4192-af25-b024fc7604e1" providerId="ADAL" clId="{953856AA-8B45-4619-871E-CEEA354DAADC}" dt="2023-03-10T13:35:05.031" v="43" actId="700"/>
          <ac:spMkLst>
            <pc:docMk/>
            <pc:sldMk cId="1489128488" sldId="737"/>
            <ac:spMk id="2" creationId="{8CCC7165-8021-0E1E-725D-0ADCA0502946}"/>
          </ac:spMkLst>
        </pc:spChg>
        <pc:spChg chg="del mod ord">
          <ac:chgData name="Simon Eldon" userId="157cf420-809f-4192-af25-b024fc7604e1" providerId="ADAL" clId="{953856AA-8B45-4619-871E-CEEA354DAADC}" dt="2023-03-10T13:35:05.031" v="43" actId="700"/>
          <ac:spMkLst>
            <pc:docMk/>
            <pc:sldMk cId="1489128488" sldId="737"/>
            <ac:spMk id="3" creationId="{A3190231-3F2B-D40B-1B54-92D4B6F7DF03}"/>
          </ac:spMkLst>
        </pc:spChg>
        <pc:spChg chg="del mod ord">
          <ac:chgData name="Simon Eldon" userId="157cf420-809f-4192-af25-b024fc7604e1" providerId="ADAL" clId="{953856AA-8B45-4619-871E-CEEA354DAADC}" dt="2023-03-10T13:35:05.031" v="43" actId="700"/>
          <ac:spMkLst>
            <pc:docMk/>
            <pc:sldMk cId="1489128488" sldId="737"/>
            <ac:spMk id="4" creationId="{19191B69-F350-89F2-356A-10BF0606D2B9}"/>
          </ac:spMkLst>
        </pc:spChg>
        <pc:spChg chg="del mod ord">
          <ac:chgData name="Simon Eldon" userId="157cf420-809f-4192-af25-b024fc7604e1" providerId="ADAL" clId="{953856AA-8B45-4619-871E-CEEA354DAADC}" dt="2023-03-10T13:35:05.031" v="43" actId="700"/>
          <ac:spMkLst>
            <pc:docMk/>
            <pc:sldMk cId="1489128488" sldId="737"/>
            <ac:spMk id="5" creationId="{CF71CB8A-9E4D-0764-07EB-5EAADCAE87B5}"/>
          </ac:spMkLst>
        </pc:spChg>
        <pc:spChg chg="del">
          <ac:chgData name="Simon Eldon" userId="157cf420-809f-4192-af25-b024fc7604e1" providerId="ADAL" clId="{953856AA-8B45-4619-871E-CEEA354DAADC}" dt="2023-03-10T13:35:05.031" v="43" actId="700"/>
          <ac:spMkLst>
            <pc:docMk/>
            <pc:sldMk cId="1489128488" sldId="737"/>
            <ac:spMk id="6" creationId="{92A32A46-2D46-EC22-38D5-0BBDDEC9690F}"/>
          </ac:spMkLst>
        </pc:spChg>
        <pc:spChg chg="del">
          <ac:chgData name="Simon Eldon" userId="157cf420-809f-4192-af25-b024fc7604e1" providerId="ADAL" clId="{953856AA-8B45-4619-871E-CEEA354DAADC}" dt="2023-03-10T13:35:05.031" v="43" actId="700"/>
          <ac:spMkLst>
            <pc:docMk/>
            <pc:sldMk cId="1489128488" sldId="737"/>
            <ac:spMk id="7" creationId="{976969DB-1752-925B-B3FE-2C095B96DE5A}"/>
          </ac:spMkLst>
        </pc:spChg>
        <pc:spChg chg="add del mod ord">
          <ac:chgData name="Simon Eldon" userId="157cf420-809f-4192-af25-b024fc7604e1" providerId="ADAL" clId="{953856AA-8B45-4619-871E-CEEA354DAADC}" dt="2023-03-10T13:35:52.918" v="44" actId="700"/>
          <ac:spMkLst>
            <pc:docMk/>
            <pc:sldMk cId="1489128488" sldId="737"/>
            <ac:spMk id="8" creationId="{FCF01DED-BFEB-9E14-6846-B8A6838D1344}"/>
          </ac:spMkLst>
        </pc:spChg>
        <pc:spChg chg="add del mod ord">
          <ac:chgData name="Simon Eldon" userId="157cf420-809f-4192-af25-b024fc7604e1" providerId="ADAL" clId="{953856AA-8B45-4619-871E-CEEA354DAADC}" dt="2023-03-10T13:35:52.918" v="44" actId="700"/>
          <ac:spMkLst>
            <pc:docMk/>
            <pc:sldMk cId="1489128488" sldId="737"/>
            <ac:spMk id="9" creationId="{FC69DA74-8871-735A-11F3-A945D7F131C7}"/>
          </ac:spMkLst>
        </pc:spChg>
        <pc:spChg chg="add del mod ord">
          <ac:chgData name="Simon Eldon" userId="157cf420-809f-4192-af25-b024fc7604e1" providerId="ADAL" clId="{953856AA-8B45-4619-871E-CEEA354DAADC}" dt="2023-03-10T13:35:52.918" v="44" actId="700"/>
          <ac:spMkLst>
            <pc:docMk/>
            <pc:sldMk cId="1489128488" sldId="737"/>
            <ac:spMk id="10" creationId="{0FB5EFB6-7B26-771C-38D4-065E86EBD38D}"/>
          </ac:spMkLst>
        </pc:spChg>
        <pc:spChg chg="add mod ord">
          <ac:chgData name="Simon Eldon" userId="157cf420-809f-4192-af25-b024fc7604e1" providerId="ADAL" clId="{953856AA-8B45-4619-871E-CEEA354DAADC}" dt="2023-03-17T11:08:55.136" v="1139" actId="1076"/>
          <ac:spMkLst>
            <pc:docMk/>
            <pc:sldMk cId="1489128488" sldId="737"/>
            <ac:spMk id="11" creationId="{D1E12022-7C93-15EF-43C1-A23A08B835A2}"/>
          </ac:spMkLst>
        </pc:spChg>
        <pc:spChg chg="add del mod ord">
          <ac:chgData name="Simon Eldon" userId="157cf420-809f-4192-af25-b024fc7604e1" providerId="ADAL" clId="{953856AA-8B45-4619-871E-CEEA354DAADC}" dt="2023-03-10T13:43:25.534" v="131" actId="931"/>
          <ac:spMkLst>
            <pc:docMk/>
            <pc:sldMk cId="1489128488" sldId="737"/>
            <ac:spMk id="12" creationId="{144CDEFD-1693-DE64-D105-1F21BC56AB34}"/>
          </ac:spMkLst>
        </pc:spChg>
        <pc:spChg chg="add mod ord">
          <ac:chgData name="Simon Eldon" userId="157cf420-809f-4192-af25-b024fc7604e1" providerId="ADAL" clId="{953856AA-8B45-4619-871E-CEEA354DAADC}" dt="2023-03-10T13:48:53.166" v="160" actId="20577"/>
          <ac:spMkLst>
            <pc:docMk/>
            <pc:sldMk cId="1489128488" sldId="737"/>
            <ac:spMk id="13" creationId="{1DB947CF-E570-783A-FF6A-20F549063CED}"/>
          </ac:spMkLst>
        </pc:spChg>
        <pc:spChg chg="add del mod ord">
          <ac:chgData name="Simon Eldon" userId="157cf420-809f-4192-af25-b024fc7604e1" providerId="ADAL" clId="{953856AA-8B45-4619-871E-CEEA354DAADC}" dt="2023-03-10T13:47:22.672" v="141" actId="931"/>
          <ac:spMkLst>
            <pc:docMk/>
            <pc:sldMk cId="1489128488" sldId="737"/>
            <ac:spMk id="14" creationId="{9B39537E-52AD-E99C-8E4B-EE4C719F6671}"/>
          </ac:spMkLst>
        </pc:spChg>
        <pc:spChg chg="add mod ord">
          <ac:chgData name="Simon Eldon" userId="157cf420-809f-4192-af25-b024fc7604e1" providerId="ADAL" clId="{953856AA-8B45-4619-871E-CEEA354DAADC}" dt="2023-03-10T13:44:03.163" v="138" actId="20577"/>
          <ac:spMkLst>
            <pc:docMk/>
            <pc:sldMk cId="1489128488" sldId="737"/>
            <ac:spMk id="15" creationId="{E6D61AB6-ECD3-92EF-D065-90A41510D1FA}"/>
          </ac:spMkLst>
        </pc:spChg>
        <pc:spChg chg="add del mod ord">
          <ac:chgData name="Simon Eldon" userId="157cf420-809f-4192-af25-b024fc7604e1" providerId="ADAL" clId="{953856AA-8B45-4619-871E-CEEA354DAADC}" dt="2023-03-10T13:48:37.186" v="142" actId="931"/>
          <ac:spMkLst>
            <pc:docMk/>
            <pc:sldMk cId="1489128488" sldId="737"/>
            <ac:spMk id="16" creationId="{64F551D1-D008-74CD-2F45-EE7ECD6D0E9E}"/>
          </ac:spMkLst>
        </pc:spChg>
        <pc:picChg chg="add del mod">
          <ac:chgData name="Simon Eldon" userId="157cf420-809f-4192-af25-b024fc7604e1" providerId="ADAL" clId="{953856AA-8B45-4619-871E-CEEA354DAADC}" dt="2023-03-10T13:42:42.630" v="130" actId="931"/>
          <ac:picMkLst>
            <pc:docMk/>
            <pc:sldMk cId="1489128488" sldId="737"/>
            <ac:picMk id="18" creationId="{671AE499-3C94-26AD-DC2C-1519EDA67EBE}"/>
          </ac:picMkLst>
        </pc:picChg>
        <pc:picChg chg="add mod">
          <ac:chgData name="Simon Eldon" userId="157cf420-809f-4192-af25-b024fc7604e1" providerId="ADAL" clId="{953856AA-8B45-4619-871E-CEEA354DAADC}" dt="2023-03-10T13:43:25.534" v="131" actId="931"/>
          <ac:picMkLst>
            <pc:docMk/>
            <pc:sldMk cId="1489128488" sldId="737"/>
            <ac:picMk id="20" creationId="{7140FE3B-DB7C-920F-60C7-72166E454FFF}"/>
          </ac:picMkLst>
        </pc:picChg>
        <pc:picChg chg="add del mod">
          <ac:chgData name="Simon Eldon" userId="157cf420-809f-4192-af25-b024fc7604e1" providerId="ADAL" clId="{953856AA-8B45-4619-871E-CEEA354DAADC}" dt="2023-03-10T13:45:45.977" v="140" actId="931"/>
          <ac:picMkLst>
            <pc:docMk/>
            <pc:sldMk cId="1489128488" sldId="737"/>
            <ac:picMk id="22" creationId="{318E46C2-55FF-94D0-9CC5-A5823EF10429}"/>
          </ac:picMkLst>
        </pc:picChg>
        <pc:picChg chg="add mod">
          <ac:chgData name="Simon Eldon" userId="157cf420-809f-4192-af25-b024fc7604e1" providerId="ADAL" clId="{953856AA-8B45-4619-871E-CEEA354DAADC}" dt="2023-03-10T13:47:22.672" v="141" actId="931"/>
          <ac:picMkLst>
            <pc:docMk/>
            <pc:sldMk cId="1489128488" sldId="737"/>
            <ac:picMk id="24" creationId="{165C6E87-5E3C-12CE-CB83-80B5C64B2F5C}"/>
          </ac:picMkLst>
        </pc:picChg>
        <pc:picChg chg="add mod">
          <ac:chgData name="Simon Eldon" userId="157cf420-809f-4192-af25-b024fc7604e1" providerId="ADAL" clId="{953856AA-8B45-4619-871E-CEEA354DAADC}" dt="2023-03-10T13:48:37.186" v="142" actId="931"/>
          <ac:picMkLst>
            <pc:docMk/>
            <pc:sldMk cId="1489128488" sldId="737"/>
            <ac:picMk id="26" creationId="{47670900-E6D9-0A41-C1D8-EEA3674C79B2}"/>
          </ac:picMkLst>
        </pc:picChg>
      </pc:sldChg>
      <pc:sldChg chg="addSp delSp modSp new mod modClrScheme modAnim chgLayout">
        <pc:chgData name="Simon Eldon" userId="157cf420-809f-4192-af25-b024fc7604e1" providerId="ADAL" clId="{953856AA-8B45-4619-871E-CEEA354DAADC}" dt="2023-03-17T11:41:58.811" v="1196"/>
        <pc:sldMkLst>
          <pc:docMk/>
          <pc:sldMk cId="3667188421" sldId="738"/>
        </pc:sldMkLst>
        <pc:spChg chg="del mod ord">
          <ac:chgData name="Simon Eldon" userId="157cf420-809f-4192-af25-b024fc7604e1" providerId="ADAL" clId="{953856AA-8B45-4619-871E-CEEA354DAADC}" dt="2023-03-10T13:38:44.569" v="121" actId="700"/>
          <ac:spMkLst>
            <pc:docMk/>
            <pc:sldMk cId="3667188421" sldId="738"/>
            <ac:spMk id="2" creationId="{4C7A7C2C-6FC1-158A-C2AC-B8FC5D1558F1}"/>
          </ac:spMkLst>
        </pc:spChg>
        <pc:spChg chg="add mod ord">
          <ac:chgData name="Simon Eldon" userId="157cf420-809f-4192-af25-b024fc7604e1" providerId="ADAL" clId="{953856AA-8B45-4619-871E-CEEA354DAADC}" dt="2023-03-17T11:05:30.826" v="1113" actId="20577"/>
          <ac:spMkLst>
            <pc:docMk/>
            <pc:sldMk cId="3667188421" sldId="738"/>
            <ac:spMk id="2" creationId="{E81F5C53-BC2A-DFBA-2F6E-EC7E5180F038}"/>
          </ac:spMkLst>
        </pc:spChg>
        <pc:spChg chg="add del mod ord">
          <ac:chgData name="Simon Eldon" userId="157cf420-809f-4192-af25-b024fc7604e1" providerId="ADAL" clId="{953856AA-8B45-4619-871E-CEEA354DAADC}" dt="2023-03-17T11:07:05.536" v="1132" actId="931"/>
          <ac:spMkLst>
            <pc:docMk/>
            <pc:sldMk cId="3667188421" sldId="738"/>
            <ac:spMk id="3" creationId="{5CCE346B-38F9-9994-2825-61EC3C059BBB}"/>
          </ac:spMkLst>
        </pc:spChg>
        <pc:spChg chg="del mod ord">
          <ac:chgData name="Simon Eldon" userId="157cf420-809f-4192-af25-b024fc7604e1" providerId="ADAL" clId="{953856AA-8B45-4619-871E-CEEA354DAADC}" dt="2023-03-10T13:38:44.569" v="121" actId="700"/>
          <ac:spMkLst>
            <pc:docMk/>
            <pc:sldMk cId="3667188421" sldId="738"/>
            <ac:spMk id="3" creationId="{FCCCF6B6-F354-A0D8-DFBA-D5479CBFA519}"/>
          </ac:spMkLst>
        </pc:spChg>
        <pc:spChg chg="add mod ord">
          <ac:chgData name="Simon Eldon" userId="157cf420-809f-4192-af25-b024fc7604e1" providerId="ADAL" clId="{953856AA-8B45-4619-871E-CEEA354DAADC}" dt="2023-03-17T11:05:43.959" v="1125" actId="20577"/>
          <ac:spMkLst>
            <pc:docMk/>
            <pc:sldMk cId="3667188421" sldId="738"/>
            <ac:spMk id="4" creationId="{3D4ABD24-B1AA-C90D-2140-30BCA9CC4F58}"/>
          </ac:spMkLst>
        </pc:spChg>
        <pc:spChg chg="del mod ord">
          <ac:chgData name="Simon Eldon" userId="157cf420-809f-4192-af25-b024fc7604e1" providerId="ADAL" clId="{953856AA-8B45-4619-871E-CEEA354DAADC}" dt="2023-03-10T13:38:44.569" v="121" actId="700"/>
          <ac:spMkLst>
            <pc:docMk/>
            <pc:sldMk cId="3667188421" sldId="738"/>
            <ac:spMk id="4" creationId="{8911459C-A3A8-2E3B-A069-C9B6445EB827}"/>
          </ac:spMkLst>
        </pc:spChg>
        <pc:spChg chg="del mod ord">
          <ac:chgData name="Simon Eldon" userId="157cf420-809f-4192-af25-b024fc7604e1" providerId="ADAL" clId="{953856AA-8B45-4619-871E-CEEA354DAADC}" dt="2023-03-10T13:38:44.569" v="121" actId="700"/>
          <ac:spMkLst>
            <pc:docMk/>
            <pc:sldMk cId="3667188421" sldId="738"/>
            <ac:spMk id="5" creationId="{2B95C9A4-69FB-EC39-F3A5-11DA80C5A5C0}"/>
          </ac:spMkLst>
        </pc:spChg>
        <pc:spChg chg="add del mod ord">
          <ac:chgData name="Simon Eldon" userId="157cf420-809f-4192-af25-b024fc7604e1" providerId="ADAL" clId="{953856AA-8B45-4619-871E-CEEA354DAADC}" dt="2023-03-17T11:07:35.313" v="1133" actId="931"/>
          <ac:spMkLst>
            <pc:docMk/>
            <pc:sldMk cId="3667188421" sldId="738"/>
            <ac:spMk id="5" creationId="{BBA2BA8D-0900-E797-2B08-3FCE1AE9002F}"/>
          </ac:spMkLst>
        </pc:spChg>
        <pc:spChg chg="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6" creationId="{1308FC53-C49A-94BE-DAF4-0F40CEA1CF5F}"/>
          </ac:spMkLst>
        </pc:spChg>
        <pc:spChg chg="add mod ord">
          <ac:chgData name="Simon Eldon" userId="157cf420-809f-4192-af25-b024fc7604e1" providerId="ADAL" clId="{953856AA-8B45-4619-871E-CEEA354DAADC}" dt="2023-03-17T11:05:57.527" v="1131" actId="20577"/>
          <ac:spMkLst>
            <pc:docMk/>
            <pc:sldMk cId="3667188421" sldId="738"/>
            <ac:spMk id="7" creationId="{4A9E4B9A-53E9-A4A4-7AB1-F112CB553DC0}"/>
          </ac:spMkLst>
        </pc:spChg>
        <pc:spChg chg="del mod ord">
          <ac:chgData name="Simon Eldon" userId="157cf420-809f-4192-af25-b024fc7604e1" providerId="ADAL" clId="{953856AA-8B45-4619-871E-CEEA354DAADC}" dt="2023-03-10T13:38:44.569" v="121" actId="700"/>
          <ac:spMkLst>
            <pc:docMk/>
            <pc:sldMk cId="3667188421" sldId="738"/>
            <ac:spMk id="7" creationId="{93E90144-B272-5D10-7446-F288236DF57B}"/>
          </ac:spMkLst>
        </pc:spChg>
        <pc:spChg chg="del mod ord">
          <ac:chgData name="Simon Eldon" userId="157cf420-809f-4192-af25-b024fc7604e1" providerId="ADAL" clId="{953856AA-8B45-4619-871E-CEEA354DAADC}" dt="2023-03-10T13:38:44.569" v="121" actId="700"/>
          <ac:spMkLst>
            <pc:docMk/>
            <pc:sldMk cId="3667188421" sldId="738"/>
            <ac:spMk id="8" creationId="{7A5987AC-9484-9C9D-D100-38DF4BF19F0E}"/>
          </ac:spMkLst>
        </pc:spChg>
        <pc:spChg chg="add del mod ord">
          <ac:chgData name="Simon Eldon" userId="157cf420-809f-4192-af25-b024fc7604e1" providerId="ADAL" clId="{953856AA-8B45-4619-871E-CEEA354DAADC}" dt="2023-03-17T11:08:14.271" v="1134" actId="931"/>
          <ac:spMkLst>
            <pc:docMk/>
            <pc:sldMk cId="3667188421" sldId="738"/>
            <ac:spMk id="8" creationId="{F2F73F2F-4527-E8B1-C33F-961DE98964AB}"/>
          </ac:spMkLst>
        </pc:spChg>
        <pc:spChg chg="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9" creationId="{81B095F9-2133-C70A-1D56-9E480E95B7D9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10" creationId="{11E826EB-ECE7-1707-44AB-F98E3BF28FA8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11" creationId="{80E6465A-F9B9-CEEA-D244-BE472303F263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12" creationId="{7D20AD41-BCDF-F2E6-B05A-D2EF116FCC20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13" creationId="{9A890157-D9E1-1C0E-5B76-5DD57B1BFCB6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14" creationId="{0631C6F4-A280-2810-64A9-E34E700C3A98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15" creationId="{26AEC412-8A65-836C-F970-E5129B73A2AC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16" creationId="{608CD18C-1500-8251-653F-453FE4784EF4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17" creationId="{88196AAD-E419-8120-F855-B52D64F679FB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18" creationId="{DB92F2C3-0E67-F4E7-0D5C-93AB0968AE25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19" creationId="{BDC4A753-BE6A-FEFD-BCF2-7EF27B5DCEB4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20" creationId="{8BC2675F-C5E8-42BD-1286-2B2BD8FDE110}"/>
          </ac:spMkLst>
        </pc:spChg>
        <pc:spChg chg="add del mod ord">
          <ac:chgData name="Simon Eldon" userId="157cf420-809f-4192-af25-b024fc7604e1" providerId="ADAL" clId="{953856AA-8B45-4619-871E-CEEA354DAADC}" dt="2023-03-17T11:04:22.910" v="1099" actId="700"/>
          <ac:spMkLst>
            <pc:docMk/>
            <pc:sldMk cId="3667188421" sldId="738"/>
            <ac:spMk id="21" creationId="{30DFCC65-6FE5-8703-D4B4-22D8E0B338D5}"/>
          </ac:spMkLst>
        </pc:spChg>
        <pc:picChg chg="add mod">
          <ac:chgData name="Simon Eldon" userId="157cf420-809f-4192-af25-b024fc7604e1" providerId="ADAL" clId="{953856AA-8B45-4619-871E-CEEA354DAADC}" dt="2023-03-17T11:07:05.536" v="1132" actId="931"/>
          <ac:picMkLst>
            <pc:docMk/>
            <pc:sldMk cId="3667188421" sldId="738"/>
            <ac:picMk id="23" creationId="{DFB4F1F4-EE6A-3EAC-AEAE-785DAC52CB9A}"/>
          </ac:picMkLst>
        </pc:picChg>
        <pc:picChg chg="add mod">
          <ac:chgData name="Simon Eldon" userId="157cf420-809f-4192-af25-b024fc7604e1" providerId="ADAL" clId="{953856AA-8B45-4619-871E-CEEA354DAADC}" dt="2023-03-17T11:07:35.313" v="1133" actId="931"/>
          <ac:picMkLst>
            <pc:docMk/>
            <pc:sldMk cId="3667188421" sldId="738"/>
            <ac:picMk id="25" creationId="{C77C74A4-BA24-2215-5ED3-56E3CF93FDC7}"/>
          </ac:picMkLst>
        </pc:picChg>
        <pc:picChg chg="add mod">
          <ac:chgData name="Simon Eldon" userId="157cf420-809f-4192-af25-b024fc7604e1" providerId="ADAL" clId="{953856AA-8B45-4619-871E-CEEA354DAADC}" dt="2023-03-17T11:08:24.281" v="1135" actId="1076"/>
          <ac:picMkLst>
            <pc:docMk/>
            <pc:sldMk cId="3667188421" sldId="738"/>
            <ac:picMk id="27" creationId="{F6812074-90B5-39C5-9CC7-541E9A6BAB64}"/>
          </ac:picMkLst>
        </pc:picChg>
      </pc:sldChg>
      <pc:sldChg chg="addSp delSp modSp new mod modClrScheme modAnim chgLayout">
        <pc:chgData name="Simon Eldon" userId="157cf420-809f-4192-af25-b024fc7604e1" providerId="ADAL" clId="{953856AA-8B45-4619-871E-CEEA354DAADC}" dt="2023-03-17T11:40:15.344" v="1193"/>
        <pc:sldMkLst>
          <pc:docMk/>
          <pc:sldMk cId="1445315948" sldId="739"/>
        </pc:sldMkLst>
        <pc:spChg chg="add mod">
          <ac:chgData name="Simon Eldon" userId="157cf420-809f-4192-af25-b024fc7604e1" providerId="ADAL" clId="{953856AA-8B45-4619-871E-CEEA354DAADC}" dt="2023-03-17T08:39:30.308" v="265" actId="20577"/>
          <ac:spMkLst>
            <pc:docMk/>
            <pc:sldMk cId="1445315948" sldId="739"/>
            <ac:spMk id="2" creationId="{5EE7E776-688C-8DF7-D47B-E2A672D229E8}"/>
          </ac:spMkLst>
        </pc:spChg>
        <pc:spChg chg="add del mod">
          <ac:chgData name="Simon Eldon" userId="157cf420-809f-4192-af25-b024fc7604e1" providerId="ADAL" clId="{953856AA-8B45-4619-871E-CEEA354DAADC}" dt="2023-03-17T08:49:02.786" v="328" actId="931"/>
          <ac:spMkLst>
            <pc:docMk/>
            <pc:sldMk cId="1445315948" sldId="739"/>
            <ac:spMk id="3" creationId="{E7F49813-270D-B3C9-C1C4-593E20A8FB5E}"/>
          </ac:spMkLst>
        </pc:spChg>
        <pc:spChg chg="add mod">
          <ac:chgData name="Simon Eldon" userId="157cf420-809f-4192-af25-b024fc7604e1" providerId="ADAL" clId="{953856AA-8B45-4619-871E-CEEA354DAADC}" dt="2023-03-17T08:40:16.777" v="305" actId="20577"/>
          <ac:spMkLst>
            <pc:docMk/>
            <pc:sldMk cId="1445315948" sldId="739"/>
            <ac:spMk id="4" creationId="{5966948D-3D25-9896-13EE-B64C2B6F0428}"/>
          </ac:spMkLst>
        </pc:spChg>
        <pc:spChg chg="add del mod">
          <ac:chgData name="Simon Eldon" userId="157cf420-809f-4192-af25-b024fc7604e1" providerId="ADAL" clId="{953856AA-8B45-4619-871E-CEEA354DAADC}" dt="2023-03-17T08:55:48.473" v="330" actId="931"/>
          <ac:spMkLst>
            <pc:docMk/>
            <pc:sldMk cId="1445315948" sldId="739"/>
            <ac:spMk id="5" creationId="{E82D1BE1-2EC1-3389-09E8-9E2B732CF27B}"/>
          </ac:spMkLst>
        </pc:spChg>
        <pc:spChg chg="add mod">
          <ac:chgData name="Simon Eldon" userId="157cf420-809f-4192-af25-b024fc7604e1" providerId="ADAL" clId="{953856AA-8B45-4619-871E-CEEA354DAADC}" dt="2023-03-17T10:33:42.967" v="500" actId="20577"/>
          <ac:spMkLst>
            <pc:docMk/>
            <pc:sldMk cId="1445315948" sldId="739"/>
            <ac:spMk id="6" creationId="{F1157A07-6783-838D-D3CE-607CF1505E8A}"/>
          </ac:spMkLst>
        </pc:spChg>
        <pc:spChg chg="add del mod">
          <ac:chgData name="Simon Eldon" userId="157cf420-809f-4192-af25-b024fc7604e1" providerId="ADAL" clId="{953856AA-8B45-4619-871E-CEEA354DAADC}" dt="2023-03-17T08:50:11.215" v="329" actId="931"/>
          <ac:spMkLst>
            <pc:docMk/>
            <pc:sldMk cId="1445315948" sldId="739"/>
            <ac:spMk id="7" creationId="{FE1FAB67-D811-BE7A-2CE4-A4EA89DE49AB}"/>
          </ac:spMkLst>
        </pc:spChg>
        <pc:spChg chg="add mod">
          <ac:chgData name="Simon Eldon" userId="157cf420-809f-4192-af25-b024fc7604e1" providerId="ADAL" clId="{953856AA-8B45-4619-871E-CEEA354DAADC}" dt="2023-03-17T08:40:46.079" v="327" actId="20577"/>
          <ac:spMkLst>
            <pc:docMk/>
            <pc:sldMk cId="1445315948" sldId="739"/>
            <ac:spMk id="8" creationId="{982AF99B-9558-CE13-02DB-595BFD0DC8E4}"/>
          </ac:spMkLst>
        </pc:spChg>
        <pc:spChg chg="add del mod">
          <ac:chgData name="Simon Eldon" userId="157cf420-809f-4192-af25-b024fc7604e1" providerId="ADAL" clId="{953856AA-8B45-4619-871E-CEEA354DAADC}" dt="2023-03-17T08:56:36.158" v="331" actId="931"/>
          <ac:spMkLst>
            <pc:docMk/>
            <pc:sldMk cId="1445315948" sldId="739"/>
            <ac:spMk id="9" creationId="{A10441AE-E632-B644-4F6E-EE08C13D2A04}"/>
          </ac:spMkLst>
        </pc:spChg>
        <pc:picChg chg="add mod">
          <ac:chgData name="Simon Eldon" userId="157cf420-809f-4192-af25-b024fc7604e1" providerId="ADAL" clId="{953856AA-8B45-4619-871E-CEEA354DAADC}" dt="2023-03-17T08:49:02.786" v="328" actId="931"/>
          <ac:picMkLst>
            <pc:docMk/>
            <pc:sldMk cId="1445315948" sldId="739"/>
            <ac:picMk id="11" creationId="{9F6D73A8-DAED-570C-5D5A-9DC1557FFF29}"/>
          </ac:picMkLst>
        </pc:picChg>
        <pc:picChg chg="add mod">
          <ac:chgData name="Simon Eldon" userId="157cf420-809f-4192-af25-b024fc7604e1" providerId="ADAL" clId="{953856AA-8B45-4619-871E-CEEA354DAADC}" dt="2023-03-17T08:50:11.215" v="329" actId="931"/>
          <ac:picMkLst>
            <pc:docMk/>
            <pc:sldMk cId="1445315948" sldId="739"/>
            <ac:picMk id="13" creationId="{FD3F535C-29FB-17F4-8466-CEE2E4A6D607}"/>
          </ac:picMkLst>
        </pc:picChg>
        <pc:picChg chg="add mod">
          <ac:chgData name="Simon Eldon" userId="157cf420-809f-4192-af25-b024fc7604e1" providerId="ADAL" clId="{953856AA-8B45-4619-871E-CEEA354DAADC}" dt="2023-03-17T08:55:48.473" v="330" actId="931"/>
          <ac:picMkLst>
            <pc:docMk/>
            <pc:sldMk cId="1445315948" sldId="739"/>
            <ac:picMk id="15" creationId="{DB8CA273-56A4-A6BE-6061-7813FEAA2317}"/>
          </ac:picMkLst>
        </pc:picChg>
        <pc:picChg chg="add mod">
          <ac:chgData name="Simon Eldon" userId="157cf420-809f-4192-af25-b024fc7604e1" providerId="ADAL" clId="{953856AA-8B45-4619-871E-CEEA354DAADC}" dt="2023-03-17T08:56:36.158" v="331" actId="931"/>
          <ac:picMkLst>
            <pc:docMk/>
            <pc:sldMk cId="1445315948" sldId="739"/>
            <ac:picMk id="17" creationId="{8DE6D4FA-597C-368E-B26C-594B2C9C8FFD}"/>
          </ac:picMkLst>
        </pc:picChg>
      </pc:sldChg>
      <pc:sldChg chg="addSp delSp modSp new mod modClrScheme modAnim chgLayout">
        <pc:chgData name="Simon Eldon" userId="157cf420-809f-4192-af25-b024fc7604e1" providerId="ADAL" clId="{953856AA-8B45-4619-871E-CEEA354DAADC}" dt="2023-03-17T11:42:29.808" v="1198"/>
        <pc:sldMkLst>
          <pc:docMk/>
          <pc:sldMk cId="2964634485" sldId="740"/>
        </pc:sldMkLst>
        <pc:spChg chg="del mod ord">
          <ac:chgData name="Simon Eldon" userId="157cf420-809f-4192-af25-b024fc7604e1" providerId="ADAL" clId="{953856AA-8B45-4619-871E-CEEA354DAADC}" dt="2023-03-17T09:00:16.536" v="333" actId="700"/>
          <ac:spMkLst>
            <pc:docMk/>
            <pc:sldMk cId="2964634485" sldId="740"/>
            <ac:spMk id="2" creationId="{7929FFD2-9593-474B-3044-B658864B5FA0}"/>
          </ac:spMkLst>
        </pc:spChg>
        <pc:spChg chg="del mod ord">
          <ac:chgData name="Simon Eldon" userId="157cf420-809f-4192-af25-b024fc7604e1" providerId="ADAL" clId="{953856AA-8B45-4619-871E-CEEA354DAADC}" dt="2023-03-17T09:00:16.536" v="333" actId="700"/>
          <ac:spMkLst>
            <pc:docMk/>
            <pc:sldMk cId="2964634485" sldId="740"/>
            <ac:spMk id="3" creationId="{6B31577A-869E-937C-F514-343B69CF99C4}"/>
          </ac:spMkLst>
        </pc:spChg>
        <pc:spChg chg="del">
          <ac:chgData name="Simon Eldon" userId="157cf420-809f-4192-af25-b024fc7604e1" providerId="ADAL" clId="{953856AA-8B45-4619-871E-CEEA354DAADC}" dt="2023-03-17T09:00:16.536" v="333" actId="700"/>
          <ac:spMkLst>
            <pc:docMk/>
            <pc:sldMk cId="2964634485" sldId="740"/>
            <ac:spMk id="4" creationId="{1DD584FB-6E4B-A0AF-6E62-5CD654254C03}"/>
          </ac:spMkLst>
        </pc:spChg>
        <pc:spChg chg="del">
          <ac:chgData name="Simon Eldon" userId="157cf420-809f-4192-af25-b024fc7604e1" providerId="ADAL" clId="{953856AA-8B45-4619-871E-CEEA354DAADC}" dt="2023-03-17T09:00:16.536" v="333" actId="700"/>
          <ac:spMkLst>
            <pc:docMk/>
            <pc:sldMk cId="2964634485" sldId="740"/>
            <ac:spMk id="5" creationId="{28396C35-ADE8-8EE7-A9A8-6030F08DFC1D}"/>
          </ac:spMkLst>
        </pc:spChg>
        <pc:spChg chg="mod ord">
          <ac:chgData name="Simon Eldon" userId="157cf420-809f-4192-af25-b024fc7604e1" providerId="ADAL" clId="{953856AA-8B45-4619-871E-CEEA354DAADC}" dt="2023-03-17T09:00:22.429" v="334" actId="700"/>
          <ac:spMkLst>
            <pc:docMk/>
            <pc:sldMk cId="2964634485" sldId="740"/>
            <ac:spMk id="6" creationId="{108E4778-F52F-E677-1F98-E50D8D1AD83D}"/>
          </ac:spMkLst>
        </pc:spChg>
        <pc:spChg chg="del">
          <ac:chgData name="Simon Eldon" userId="157cf420-809f-4192-af25-b024fc7604e1" providerId="ADAL" clId="{953856AA-8B45-4619-871E-CEEA354DAADC}" dt="2023-03-17T09:00:16.536" v="333" actId="700"/>
          <ac:spMkLst>
            <pc:docMk/>
            <pc:sldMk cId="2964634485" sldId="740"/>
            <ac:spMk id="7" creationId="{2CA88A24-FDFE-6A55-00E1-26422BB90CAC}"/>
          </ac:spMkLst>
        </pc:spChg>
        <pc:spChg chg="del">
          <ac:chgData name="Simon Eldon" userId="157cf420-809f-4192-af25-b024fc7604e1" providerId="ADAL" clId="{953856AA-8B45-4619-871E-CEEA354DAADC}" dt="2023-03-17T09:00:16.536" v="333" actId="700"/>
          <ac:spMkLst>
            <pc:docMk/>
            <pc:sldMk cId="2964634485" sldId="740"/>
            <ac:spMk id="8" creationId="{026C3BC1-CDCE-29F0-E4C8-5437C50DA67E}"/>
          </ac:spMkLst>
        </pc:spChg>
        <pc:spChg chg="del">
          <ac:chgData name="Simon Eldon" userId="157cf420-809f-4192-af25-b024fc7604e1" providerId="ADAL" clId="{953856AA-8B45-4619-871E-CEEA354DAADC}" dt="2023-03-17T09:00:16.536" v="333" actId="700"/>
          <ac:spMkLst>
            <pc:docMk/>
            <pc:sldMk cId="2964634485" sldId="740"/>
            <ac:spMk id="9" creationId="{6B86E4D2-D08D-87D5-BD50-7FAF2FE9BBDE}"/>
          </ac:spMkLst>
        </pc:spChg>
        <pc:spChg chg="del">
          <ac:chgData name="Simon Eldon" userId="157cf420-809f-4192-af25-b024fc7604e1" providerId="ADAL" clId="{953856AA-8B45-4619-871E-CEEA354DAADC}" dt="2023-03-17T09:00:16.536" v="333" actId="700"/>
          <ac:spMkLst>
            <pc:docMk/>
            <pc:sldMk cId="2964634485" sldId="740"/>
            <ac:spMk id="10" creationId="{9AC2F114-7CA2-5A4F-6FAC-F06CE83AC6D0}"/>
          </ac:spMkLst>
        </pc:spChg>
        <pc:spChg chg="mod ord">
          <ac:chgData name="Simon Eldon" userId="157cf420-809f-4192-af25-b024fc7604e1" providerId="ADAL" clId="{953856AA-8B45-4619-871E-CEEA354DAADC}" dt="2023-03-17T09:00:22.429" v="334" actId="700"/>
          <ac:spMkLst>
            <pc:docMk/>
            <pc:sldMk cId="2964634485" sldId="740"/>
            <ac:spMk id="11" creationId="{33D45E8D-AC87-CF08-86DA-0E73BB3BBF98}"/>
          </ac:spMkLst>
        </pc:spChg>
        <pc:spChg chg="add del mod ord">
          <ac:chgData name="Simon Eldon" userId="157cf420-809f-4192-af25-b024fc7604e1" providerId="ADAL" clId="{953856AA-8B45-4619-871E-CEEA354DAADC}" dt="2023-03-17T09:00:22.429" v="334" actId="700"/>
          <ac:spMkLst>
            <pc:docMk/>
            <pc:sldMk cId="2964634485" sldId="740"/>
            <ac:spMk id="12" creationId="{83C40090-47ED-49D4-BB86-CD74D77DD0F2}"/>
          </ac:spMkLst>
        </pc:spChg>
        <pc:spChg chg="add del mod ord">
          <ac:chgData name="Simon Eldon" userId="157cf420-809f-4192-af25-b024fc7604e1" providerId="ADAL" clId="{953856AA-8B45-4619-871E-CEEA354DAADC}" dt="2023-03-17T09:00:22.429" v="334" actId="700"/>
          <ac:spMkLst>
            <pc:docMk/>
            <pc:sldMk cId="2964634485" sldId="740"/>
            <ac:spMk id="13" creationId="{0BA3EA5B-7217-21FC-92A8-D890075675AD}"/>
          </ac:spMkLst>
        </pc:spChg>
        <pc:spChg chg="add del mod ord">
          <ac:chgData name="Simon Eldon" userId="157cf420-809f-4192-af25-b024fc7604e1" providerId="ADAL" clId="{953856AA-8B45-4619-871E-CEEA354DAADC}" dt="2023-03-17T09:00:22.429" v="334" actId="700"/>
          <ac:spMkLst>
            <pc:docMk/>
            <pc:sldMk cId="2964634485" sldId="740"/>
            <ac:spMk id="14" creationId="{35877500-D698-FB47-45C3-027F333C0D5C}"/>
          </ac:spMkLst>
        </pc:spChg>
        <pc:spChg chg="add del mod ord">
          <ac:chgData name="Simon Eldon" userId="157cf420-809f-4192-af25-b024fc7604e1" providerId="ADAL" clId="{953856AA-8B45-4619-871E-CEEA354DAADC}" dt="2023-03-17T09:00:59.062" v="349"/>
          <ac:spMkLst>
            <pc:docMk/>
            <pc:sldMk cId="2964634485" sldId="740"/>
            <ac:spMk id="15" creationId="{1B4A93BE-126D-9DEF-6F7F-0C87E4CA25B3}"/>
          </ac:spMkLst>
        </pc:spChg>
        <pc:spChg chg="add mod ord">
          <ac:chgData name="Simon Eldon" userId="157cf420-809f-4192-af25-b024fc7604e1" providerId="ADAL" clId="{953856AA-8B45-4619-871E-CEEA354DAADC}" dt="2023-03-17T10:30:18.429" v="471" actId="20577"/>
          <ac:spMkLst>
            <pc:docMk/>
            <pc:sldMk cId="2964634485" sldId="740"/>
            <ac:spMk id="16" creationId="{BF65CA82-3351-88B3-810B-E1DB19EB4794}"/>
          </ac:spMkLst>
        </pc:spChg>
        <pc:spChg chg="add mod ord">
          <ac:chgData name="Simon Eldon" userId="157cf420-809f-4192-af25-b024fc7604e1" providerId="ADAL" clId="{953856AA-8B45-4619-871E-CEEA354DAADC}" dt="2023-03-17T09:00:54.976" v="348" actId="20577"/>
          <ac:spMkLst>
            <pc:docMk/>
            <pc:sldMk cId="2964634485" sldId="740"/>
            <ac:spMk id="17" creationId="{6D43AD0E-C498-9BC3-F28C-E8AE9EC9E1FB}"/>
          </ac:spMkLst>
        </pc:spChg>
        <pc:spChg chg="add mod ord">
          <ac:chgData name="Simon Eldon" userId="157cf420-809f-4192-af25-b024fc7604e1" providerId="ADAL" clId="{953856AA-8B45-4619-871E-CEEA354DAADC}" dt="2023-03-17T09:00:22.429" v="334" actId="700"/>
          <ac:spMkLst>
            <pc:docMk/>
            <pc:sldMk cId="2964634485" sldId="740"/>
            <ac:spMk id="18" creationId="{E770CFA3-AE7C-6E8A-1C38-615EA4F687FC}"/>
          </ac:spMkLst>
        </pc:spChg>
        <pc:picChg chg="add mod">
          <ac:chgData name="Simon Eldon" userId="157cf420-809f-4192-af25-b024fc7604e1" providerId="ADAL" clId="{953856AA-8B45-4619-871E-CEEA354DAADC}" dt="2023-03-17T09:01:02.606" v="351" actId="962"/>
          <ac:picMkLst>
            <pc:docMk/>
            <pc:sldMk cId="2964634485" sldId="740"/>
            <ac:picMk id="19" creationId="{00A3B498-B6FF-72AB-CE42-2638B3EE8C79}"/>
          </ac:picMkLst>
        </pc:picChg>
      </pc:sldChg>
      <pc:sldChg chg="addSp delSp modSp new mod setBg modAnim chgLayout">
        <pc:chgData name="Simon Eldon" userId="157cf420-809f-4192-af25-b024fc7604e1" providerId="ADAL" clId="{953856AA-8B45-4619-871E-CEEA354DAADC}" dt="2023-03-17T11:42:46.444" v="1200"/>
        <pc:sldMkLst>
          <pc:docMk/>
          <pc:sldMk cId="1299263829" sldId="741"/>
        </pc:sldMkLst>
        <pc:spChg chg="del">
          <ac:chgData name="Simon Eldon" userId="157cf420-809f-4192-af25-b024fc7604e1" providerId="ADAL" clId="{953856AA-8B45-4619-871E-CEEA354DAADC}" dt="2023-03-17T10:31:29.462" v="473" actId="700"/>
          <ac:spMkLst>
            <pc:docMk/>
            <pc:sldMk cId="1299263829" sldId="741"/>
            <ac:spMk id="2" creationId="{C47ACDAC-1CD3-F01F-7B3B-A618A55ACB63}"/>
          </ac:spMkLst>
        </pc:spChg>
        <pc:spChg chg="del">
          <ac:chgData name="Simon Eldon" userId="157cf420-809f-4192-af25-b024fc7604e1" providerId="ADAL" clId="{953856AA-8B45-4619-871E-CEEA354DAADC}" dt="2023-03-17T10:31:29.462" v="473" actId="700"/>
          <ac:spMkLst>
            <pc:docMk/>
            <pc:sldMk cId="1299263829" sldId="741"/>
            <ac:spMk id="3" creationId="{3C63B567-7CBB-A5A2-C52A-A1B9AEF3F7FA}"/>
          </ac:spMkLst>
        </pc:spChg>
        <pc:spChg chg="del">
          <ac:chgData name="Simon Eldon" userId="157cf420-809f-4192-af25-b024fc7604e1" providerId="ADAL" clId="{953856AA-8B45-4619-871E-CEEA354DAADC}" dt="2023-03-17T10:31:29.462" v="473" actId="700"/>
          <ac:spMkLst>
            <pc:docMk/>
            <pc:sldMk cId="1299263829" sldId="741"/>
            <ac:spMk id="4" creationId="{A5C87FDF-E68C-65B5-0481-F7D45573D169}"/>
          </ac:spMkLst>
        </pc:spChg>
        <pc:spChg chg="del">
          <ac:chgData name="Simon Eldon" userId="157cf420-809f-4192-af25-b024fc7604e1" providerId="ADAL" clId="{953856AA-8B45-4619-871E-CEEA354DAADC}" dt="2023-03-17T10:31:29.462" v="473" actId="700"/>
          <ac:spMkLst>
            <pc:docMk/>
            <pc:sldMk cId="1299263829" sldId="741"/>
            <ac:spMk id="5" creationId="{0AADA84E-C9D8-3049-2BF0-A72CC5D80D2C}"/>
          </ac:spMkLst>
        </pc:spChg>
        <pc:spChg chg="mod ord">
          <ac:chgData name="Simon Eldon" userId="157cf420-809f-4192-af25-b024fc7604e1" providerId="ADAL" clId="{953856AA-8B45-4619-871E-CEEA354DAADC}" dt="2023-03-17T10:31:29.462" v="473" actId="700"/>
          <ac:spMkLst>
            <pc:docMk/>
            <pc:sldMk cId="1299263829" sldId="741"/>
            <ac:spMk id="6" creationId="{0C0207C3-147A-2ACE-E160-1F26B90DD326}"/>
          </ac:spMkLst>
        </pc:spChg>
        <pc:spChg chg="mod ord">
          <ac:chgData name="Simon Eldon" userId="157cf420-809f-4192-af25-b024fc7604e1" providerId="ADAL" clId="{953856AA-8B45-4619-871E-CEEA354DAADC}" dt="2023-03-17T10:31:29.462" v="473" actId="700"/>
          <ac:spMkLst>
            <pc:docMk/>
            <pc:sldMk cId="1299263829" sldId="741"/>
            <ac:spMk id="7" creationId="{4D740AEA-0A17-C0A1-5658-7E61A4D2ED01}"/>
          </ac:spMkLst>
        </pc:spChg>
        <pc:spChg chg="add del mod ord">
          <ac:chgData name="Simon Eldon" userId="157cf420-809f-4192-af25-b024fc7604e1" providerId="ADAL" clId="{953856AA-8B45-4619-871E-CEEA354DAADC}" dt="2023-03-17T10:33:22.612" v="478"/>
          <ac:spMkLst>
            <pc:docMk/>
            <pc:sldMk cId="1299263829" sldId="741"/>
            <ac:spMk id="8" creationId="{9C4512C8-C85A-75BC-D245-ABD542E486E1}"/>
          </ac:spMkLst>
        </pc:spChg>
        <pc:spChg chg="add mod ord">
          <ac:chgData name="Simon Eldon" userId="157cf420-809f-4192-af25-b024fc7604e1" providerId="ADAL" clId="{953856AA-8B45-4619-871E-CEEA354DAADC}" dt="2023-03-17T10:36:10.466" v="591" actId="313"/>
          <ac:spMkLst>
            <pc:docMk/>
            <pc:sldMk cId="1299263829" sldId="741"/>
            <ac:spMk id="9" creationId="{436A2428-47D4-2A6D-2DA7-A05DF4E707B0}"/>
          </ac:spMkLst>
        </pc:spChg>
        <pc:spChg chg="add mod ord">
          <ac:chgData name="Simon Eldon" userId="157cf420-809f-4192-af25-b024fc7604e1" providerId="ADAL" clId="{953856AA-8B45-4619-871E-CEEA354DAADC}" dt="2023-03-17T10:33:38.034" v="499" actId="20577"/>
          <ac:spMkLst>
            <pc:docMk/>
            <pc:sldMk cId="1299263829" sldId="741"/>
            <ac:spMk id="10" creationId="{CC4564D7-F6B7-0BF9-42CA-B1079615DFC4}"/>
          </ac:spMkLst>
        </pc:spChg>
        <pc:spChg chg="add mod ord">
          <ac:chgData name="Simon Eldon" userId="157cf420-809f-4192-af25-b024fc7604e1" providerId="ADAL" clId="{953856AA-8B45-4619-871E-CEEA354DAADC}" dt="2023-03-17T10:31:29.462" v="473" actId="700"/>
          <ac:spMkLst>
            <pc:docMk/>
            <pc:sldMk cId="1299263829" sldId="741"/>
            <ac:spMk id="11" creationId="{B57B0128-2EC8-79E6-A640-7DFA78BBA904}"/>
          </ac:spMkLst>
        </pc:spChg>
        <pc:picChg chg="add mod">
          <ac:chgData name="Simon Eldon" userId="157cf420-809f-4192-af25-b024fc7604e1" providerId="ADAL" clId="{953856AA-8B45-4619-871E-CEEA354DAADC}" dt="2023-03-17T10:33:22.612" v="478"/>
          <ac:picMkLst>
            <pc:docMk/>
            <pc:sldMk cId="1299263829" sldId="741"/>
            <ac:picMk id="12" creationId="{512E0326-4909-C89F-91CC-96C23B207E8A}"/>
          </ac:picMkLst>
        </pc:picChg>
      </pc:sldChg>
      <pc:sldChg chg="addSp delSp modSp new mod modAnim">
        <pc:chgData name="Simon Eldon" userId="157cf420-809f-4192-af25-b024fc7604e1" providerId="ADAL" clId="{953856AA-8B45-4619-871E-CEEA354DAADC}" dt="2023-03-17T11:43:32.860" v="1204"/>
        <pc:sldMkLst>
          <pc:docMk/>
          <pc:sldMk cId="1718466570" sldId="742"/>
        </pc:sldMkLst>
        <pc:spChg chg="mod">
          <ac:chgData name="Simon Eldon" userId="157cf420-809f-4192-af25-b024fc7604e1" providerId="ADAL" clId="{953856AA-8B45-4619-871E-CEEA354DAADC}" dt="2023-03-17T10:37:49.956" v="615" actId="20577"/>
          <ac:spMkLst>
            <pc:docMk/>
            <pc:sldMk cId="1718466570" sldId="742"/>
            <ac:spMk id="2" creationId="{A1CD8246-069C-F261-78BA-60A3673CE913}"/>
          </ac:spMkLst>
        </pc:spChg>
        <pc:spChg chg="del">
          <ac:chgData name="Simon Eldon" userId="157cf420-809f-4192-af25-b024fc7604e1" providerId="ADAL" clId="{953856AA-8B45-4619-871E-CEEA354DAADC}" dt="2023-03-17T10:37:38.154" v="593"/>
          <ac:spMkLst>
            <pc:docMk/>
            <pc:sldMk cId="1718466570" sldId="742"/>
            <ac:spMk id="4" creationId="{7BE337E4-61E9-61F6-07D4-C525931E96D3}"/>
          </ac:spMkLst>
        </pc:spChg>
        <pc:spChg chg="mod">
          <ac:chgData name="Simon Eldon" userId="157cf420-809f-4192-af25-b024fc7604e1" providerId="ADAL" clId="{953856AA-8B45-4619-871E-CEEA354DAADC}" dt="2023-03-17T10:45:49.022" v="846" actId="20577"/>
          <ac:spMkLst>
            <pc:docMk/>
            <pc:sldMk cId="1718466570" sldId="742"/>
            <ac:spMk id="5" creationId="{672DBCF2-1B40-3839-5A45-D57A47AAFF4B}"/>
          </ac:spMkLst>
        </pc:spChg>
        <pc:picChg chg="add mod">
          <ac:chgData name="Simon Eldon" userId="157cf420-809f-4192-af25-b024fc7604e1" providerId="ADAL" clId="{953856AA-8B45-4619-871E-CEEA354DAADC}" dt="2023-03-17T10:37:38.154" v="593"/>
          <ac:picMkLst>
            <pc:docMk/>
            <pc:sldMk cId="1718466570" sldId="742"/>
            <ac:picMk id="8" creationId="{4757BD31-A545-206C-0B5C-B46A98C21885}"/>
          </ac:picMkLst>
        </pc:picChg>
      </pc:sldChg>
      <pc:sldChg chg="addSp delSp modSp mod modAnim">
        <pc:chgData name="Simon Eldon" userId="157cf420-809f-4192-af25-b024fc7604e1" providerId="ADAL" clId="{953856AA-8B45-4619-871E-CEEA354DAADC}" dt="2023-03-17T11:44:07.692" v="1209"/>
        <pc:sldMkLst>
          <pc:docMk/>
          <pc:sldMk cId="1621047623" sldId="743"/>
        </pc:sldMkLst>
        <pc:spChg chg="add del mod">
          <ac:chgData name="Simon Eldon" userId="157cf420-809f-4192-af25-b024fc7604e1" providerId="ADAL" clId="{953856AA-8B45-4619-871E-CEEA354DAADC}" dt="2023-03-17T10:38:20.532" v="617"/>
          <ac:spMkLst>
            <pc:docMk/>
            <pc:sldMk cId="1621047623" sldId="743"/>
            <ac:spMk id="3" creationId="{4BDE855F-E4FC-83E0-442F-8FA7019A2AB4}"/>
          </ac:spMkLst>
        </pc:spChg>
        <pc:spChg chg="mod">
          <ac:chgData name="Simon Eldon" userId="157cf420-809f-4192-af25-b024fc7604e1" providerId="ADAL" clId="{953856AA-8B45-4619-871E-CEEA354DAADC}" dt="2023-03-17T10:52:01.858" v="1074" actId="20577"/>
          <ac:spMkLst>
            <pc:docMk/>
            <pc:sldMk cId="1621047623" sldId="743"/>
            <ac:spMk id="9" creationId="{436A2428-47D4-2A6D-2DA7-A05DF4E707B0}"/>
          </ac:spMkLst>
        </pc:spChg>
        <pc:spChg chg="mod">
          <ac:chgData name="Simon Eldon" userId="157cf420-809f-4192-af25-b024fc7604e1" providerId="ADAL" clId="{953856AA-8B45-4619-871E-CEEA354DAADC}" dt="2023-03-17T10:38:29.220" v="639" actId="20577"/>
          <ac:spMkLst>
            <pc:docMk/>
            <pc:sldMk cId="1621047623" sldId="743"/>
            <ac:spMk id="10" creationId="{CC4564D7-F6B7-0BF9-42CA-B1079615DFC4}"/>
          </ac:spMkLst>
        </pc:spChg>
        <pc:picChg chg="add mod">
          <ac:chgData name="Simon Eldon" userId="157cf420-809f-4192-af25-b024fc7604e1" providerId="ADAL" clId="{953856AA-8B45-4619-871E-CEEA354DAADC}" dt="2023-03-17T10:38:20.532" v="617"/>
          <ac:picMkLst>
            <pc:docMk/>
            <pc:sldMk cId="1621047623" sldId="743"/>
            <ac:picMk id="4" creationId="{93214E6D-792D-897B-0236-812F1E7473C8}"/>
          </ac:picMkLst>
        </pc:picChg>
        <pc:picChg chg="del">
          <ac:chgData name="Simon Eldon" userId="157cf420-809f-4192-af25-b024fc7604e1" providerId="ADAL" clId="{953856AA-8B45-4619-871E-CEEA354DAADC}" dt="2023-03-17T10:38:17.581" v="616" actId="478"/>
          <ac:picMkLst>
            <pc:docMk/>
            <pc:sldMk cId="1621047623" sldId="743"/>
            <ac:picMk id="12" creationId="{512E0326-4909-C89F-91CC-96C23B207E8A}"/>
          </ac:picMkLst>
        </pc:picChg>
      </pc:sldChg>
      <pc:sldChg chg="addSp delSp modSp add mod ord modClrScheme modAnim chgLayout">
        <pc:chgData name="Simon Eldon" userId="157cf420-809f-4192-af25-b024fc7604e1" providerId="ADAL" clId="{953856AA-8B45-4619-871E-CEEA354DAADC}" dt="2023-03-17T11:53:34.484" v="1423" actId="1076"/>
        <pc:sldMkLst>
          <pc:docMk/>
          <pc:sldMk cId="2672740083" sldId="744"/>
        </pc:sldMkLst>
        <pc:spChg chg="mod ord">
          <ac:chgData name="Simon Eldon" userId="157cf420-809f-4192-af25-b024fc7604e1" providerId="ADAL" clId="{953856AA-8B45-4619-871E-CEEA354DAADC}" dt="2023-03-17T11:51:01.001" v="1331" actId="255"/>
          <ac:spMkLst>
            <pc:docMk/>
            <pc:sldMk cId="2672740083" sldId="744"/>
            <ac:spMk id="2" creationId="{5EE7E776-688C-8DF7-D47B-E2A672D229E8}"/>
          </ac:spMkLst>
        </pc:spChg>
        <pc:spChg chg="add mod">
          <ac:chgData name="Simon Eldon" userId="157cf420-809f-4192-af25-b024fc7604e1" providerId="ADAL" clId="{953856AA-8B45-4619-871E-CEEA354DAADC}" dt="2023-03-17T11:50:40.906" v="1324" actId="21"/>
          <ac:spMkLst>
            <pc:docMk/>
            <pc:sldMk cId="2672740083" sldId="744"/>
            <ac:spMk id="3" creationId="{597525EE-B607-6455-2A40-525F4D98C4BE}"/>
          </ac:spMkLst>
        </pc:spChg>
        <pc:spChg chg="mod ord">
          <ac:chgData name="Simon Eldon" userId="157cf420-809f-4192-af25-b024fc7604e1" providerId="ADAL" clId="{953856AA-8B45-4619-871E-CEEA354DAADC}" dt="2023-03-17T11:50:04.244" v="1317" actId="20577"/>
          <ac:spMkLst>
            <pc:docMk/>
            <pc:sldMk cId="2672740083" sldId="744"/>
            <ac:spMk id="4" creationId="{5966948D-3D25-9896-13EE-B64C2B6F0428}"/>
          </ac:spMkLst>
        </pc:spChg>
        <pc:spChg chg="mod ord">
          <ac:chgData name="Simon Eldon" userId="157cf420-809f-4192-af25-b024fc7604e1" providerId="ADAL" clId="{953856AA-8B45-4619-871E-CEEA354DAADC}" dt="2023-03-17T11:49:35.237" v="1311" actId="700"/>
          <ac:spMkLst>
            <pc:docMk/>
            <pc:sldMk cId="2672740083" sldId="744"/>
            <ac:spMk id="6" creationId="{F1157A07-6783-838D-D3CE-607CF1505E8A}"/>
          </ac:spMkLst>
        </pc:spChg>
        <pc:spChg chg="add del mod">
          <ac:chgData name="Simon Eldon" userId="157cf420-809f-4192-af25-b024fc7604e1" providerId="ADAL" clId="{953856AA-8B45-4619-871E-CEEA354DAADC}" dt="2023-03-17T11:52:07.717" v="1332" actId="931"/>
          <ac:spMkLst>
            <pc:docMk/>
            <pc:sldMk cId="2672740083" sldId="744"/>
            <ac:spMk id="7" creationId="{0086C7C0-E80B-CD0E-093F-399794E4E6EF}"/>
          </ac:spMkLst>
        </pc:spChg>
        <pc:spChg chg="mod ord">
          <ac:chgData name="Simon Eldon" userId="157cf420-809f-4192-af25-b024fc7604e1" providerId="ADAL" clId="{953856AA-8B45-4619-871E-CEEA354DAADC}" dt="2023-03-17T11:49:35.237" v="1311" actId="700"/>
          <ac:spMkLst>
            <pc:docMk/>
            <pc:sldMk cId="2672740083" sldId="744"/>
            <ac:spMk id="8" creationId="{982AF99B-9558-CE13-02DB-595BFD0DC8E4}"/>
          </ac:spMkLst>
        </pc:spChg>
        <pc:spChg chg="add mod">
          <ac:chgData name="Simon Eldon" userId="157cf420-809f-4192-af25-b024fc7604e1" providerId="ADAL" clId="{953856AA-8B45-4619-871E-CEEA354DAADC}" dt="2023-03-17T11:53:34.484" v="1423" actId="1076"/>
          <ac:spMkLst>
            <pc:docMk/>
            <pc:sldMk cId="2672740083" sldId="744"/>
            <ac:spMk id="10" creationId="{413BE5B3-2C52-BFCF-1BD8-3A285E15C534}"/>
          </ac:spMkLst>
        </pc:spChg>
        <pc:spChg chg="add del mod">
          <ac:chgData name="Simon Eldon" userId="157cf420-809f-4192-af25-b024fc7604e1" providerId="ADAL" clId="{953856AA-8B45-4619-871E-CEEA354DAADC}" dt="2023-03-17T11:52:27.729" v="1334" actId="931"/>
          <ac:spMkLst>
            <pc:docMk/>
            <pc:sldMk cId="2672740083" sldId="744"/>
            <ac:spMk id="18" creationId="{55B09A46-8D0A-DB7D-1CA4-2EAC1555B28C}"/>
          </ac:spMkLst>
        </pc:spChg>
        <pc:picChg chg="del mod ord">
          <ac:chgData name="Simon Eldon" userId="157cf420-809f-4192-af25-b024fc7604e1" providerId="ADAL" clId="{953856AA-8B45-4619-871E-CEEA354DAADC}" dt="2023-03-17T11:49:45.216" v="1312" actId="478"/>
          <ac:picMkLst>
            <pc:docMk/>
            <pc:sldMk cId="2672740083" sldId="744"/>
            <ac:picMk id="11" creationId="{9F6D73A8-DAED-570C-5D5A-9DC1557FFF29}"/>
          </ac:picMkLst>
        </pc:picChg>
        <pc:picChg chg="del mod ord">
          <ac:chgData name="Simon Eldon" userId="157cf420-809f-4192-af25-b024fc7604e1" providerId="ADAL" clId="{953856AA-8B45-4619-871E-CEEA354DAADC}" dt="2023-03-17T11:49:49.179" v="1314" actId="478"/>
          <ac:picMkLst>
            <pc:docMk/>
            <pc:sldMk cId="2672740083" sldId="744"/>
            <ac:picMk id="13" creationId="{FD3F535C-29FB-17F4-8466-CEE2E4A6D607}"/>
          </ac:picMkLst>
        </pc:picChg>
        <pc:picChg chg="add del mod">
          <ac:chgData name="Simon Eldon" userId="157cf420-809f-4192-af25-b024fc7604e1" providerId="ADAL" clId="{953856AA-8B45-4619-871E-CEEA354DAADC}" dt="2023-03-17T11:52:18.465" v="1333" actId="21"/>
          <ac:picMkLst>
            <pc:docMk/>
            <pc:sldMk cId="2672740083" sldId="744"/>
            <ac:picMk id="14" creationId="{B41F8E06-68EA-15DE-EBFE-77EB158AC838}"/>
          </ac:picMkLst>
        </pc:picChg>
        <pc:picChg chg="del mod ord">
          <ac:chgData name="Simon Eldon" userId="157cf420-809f-4192-af25-b024fc7604e1" providerId="ADAL" clId="{953856AA-8B45-4619-871E-CEEA354DAADC}" dt="2023-03-17T11:49:51.376" v="1316" actId="478"/>
          <ac:picMkLst>
            <pc:docMk/>
            <pc:sldMk cId="2672740083" sldId="744"/>
            <ac:picMk id="15" creationId="{DB8CA273-56A4-A6BE-6061-7813FEAA2317}"/>
          </ac:picMkLst>
        </pc:picChg>
        <pc:picChg chg="del mod ord">
          <ac:chgData name="Simon Eldon" userId="157cf420-809f-4192-af25-b024fc7604e1" providerId="ADAL" clId="{953856AA-8B45-4619-871E-CEEA354DAADC}" dt="2023-03-17T11:49:50.339" v="1315" actId="478"/>
          <ac:picMkLst>
            <pc:docMk/>
            <pc:sldMk cId="2672740083" sldId="744"/>
            <ac:picMk id="17" creationId="{8DE6D4FA-597C-368E-B26C-594B2C9C8FFD}"/>
          </ac:picMkLst>
        </pc:picChg>
        <pc:picChg chg="add mod">
          <ac:chgData name="Simon Eldon" userId="157cf420-809f-4192-af25-b024fc7604e1" providerId="ADAL" clId="{953856AA-8B45-4619-871E-CEEA354DAADC}" dt="2023-03-17T11:52:27.729" v="1334" actId="931"/>
          <ac:picMkLst>
            <pc:docMk/>
            <pc:sldMk cId="2672740083" sldId="744"/>
            <ac:picMk id="20" creationId="{293A51E4-FA0C-4C60-DA8F-F34D6CE7329B}"/>
          </ac:picMkLst>
        </pc:picChg>
      </pc:sldChg>
      <pc:sldMasterChg chg="setBg modSldLayout">
        <pc:chgData name="Simon Eldon" userId="157cf420-809f-4192-af25-b024fc7604e1" providerId="ADAL" clId="{953856AA-8B45-4619-871E-CEEA354DAADC}" dt="2023-03-17T10:32:50.664" v="477"/>
        <pc:sldMasterMkLst>
          <pc:docMk/>
          <pc:sldMasterMk cId="0" sldId="2147483648"/>
        </pc:sldMasterMkLst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67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1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2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2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24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2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2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2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28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2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3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3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3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3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34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3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4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4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4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4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4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4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48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4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5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5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5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54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5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58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6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6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6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6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6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76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86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868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87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87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87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87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0" sldId="2147483878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0" sldId="2147483648"/>
            <pc:sldLayoutMk cId="352286433" sldId="2147483888"/>
          </pc:sldLayoutMkLst>
        </pc:sldLayoutChg>
      </pc:sldMasterChg>
      <pc:sldMasterChg chg="setBg modSldLayout">
        <pc:chgData name="Simon Eldon" userId="157cf420-809f-4192-af25-b024fc7604e1" providerId="ADAL" clId="{953856AA-8B45-4619-871E-CEEA354DAADC}" dt="2023-03-17T10:32:50.664" v="477"/>
        <pc:sldMasterMkLst>
          <pc:docMk/>
          <pc:sldMasterMk cId="596015227" sldId="2147483768"/>
        </pc:sldMasterMkLst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04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0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0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0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1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1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1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1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1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1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2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2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2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2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3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3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4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4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4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4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4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4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4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5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5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5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5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5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6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6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6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6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64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6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6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7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74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7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7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0" sldId="214748388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596015227" sldId="2147483768"/>
            <pc:sldLayoutMk cId="13151938" sldId="2147483889"/>
          </pc:sldLayoutMkLst>
        </pc:sldLayoutChg>
      </pc:sldMasterChg>
      <pc:sldMasterChg chg="setBg modSldLayout">
        <pc:chgData name="Simon Eldon" userId="157cf420-809f-4192-af25-b024fc7604e1" providerId="ADAL" clId="{953856AA-8B45-4619-871E-CEEA354DAADC}" dt="2023-03-17T10:32:50.664" v="477"/>
        <pc:sldMasterMkLst>
          <pc:docMk/>
          <pc:sldMasterMk cId="383718604" sldId="2147483891"/>
        </pc:sldMasterMkLst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547282626" sldId="214748389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389525432" sldId="214748389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498167060" sldId="2147483894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4034600159" sldId="214748389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2709465282" sldId="214748389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1963896893" sldId="214748389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1188541681" sldId="2147483898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1996590530" sldId="214748389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2720175476" sldId="214748390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3971211319" sldId="214748390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2362724989" sldId="214748390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1575229638" sldId="214748390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4099547703" sldId="2147483904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966263128" sldId="214748390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2451449289" sldId="214748390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285180255" sldId="214748390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741239471" sldId="2147483908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968999231" sldId="214748390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924871694" sldId="214748391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3499189496" sldId="214748391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1683921832" sldId="214748391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4036995158" sldId="214748391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3105017899" sldId="2147483914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3976116282" sldId="214748391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4088105021" sldId="214748391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528972103" sldId="214748391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4071559506" sldId="2147483918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843523240" sldId="214748391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4210543431" sldId="214748392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355431944" sldId="214748392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3872348184" sldId="214748392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1885450921" sldId="214748392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1541859359" sldId="2147483924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2797273568" sldId="2147483925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32929497" sldId="2147483926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700742740" sldId="2147483927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4114291014" sldId="2147483928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982361672" sldId="2147483929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1231100215" sldId="2147483930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3735971341" sldId="2147483931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2028172002" sldId="2147483932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2969021683" sldId="2147483933"/>
          </pc:sldLayoutMkLst>
        </pc:sldLayoutChg>
        <pc:sldLayoutChg chg="setBg">
          <pc:chgData name="Simon Eldon" userId="157cf420-809f-4192-af25-b024fc7604e1" providerId="ADAL" clId="{953856AA-8B45-4619-871E-CEEA354DAADC}" dt="2023-03-17T10:32:50.664" v="477"/>
          <pc:sldLayoutMkLst>
            <pc:docMk/>
            <pc:sldMasterMk cId="383718604" sldId="2147483891"/>
            <pc:sldLayoutMk cId="2337699267" sldId="214748393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EEA9-DA5E-4D71-9BAA-646DE63FC9EC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C1E4-0359-46E5-B810-974BE530F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45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C9F57-8FB9-432D-8177-A8E1F7C10CFD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45C00-4177-4407-AE72-E15C20448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>
                  <a:alpha val="85000"/>
                </a:srgbClr>
              </a:gs>
              <a:gs pos="100000">
                <a:srgbClr val="F1B434">
                  <a:alpha val="85000"/>
                </a:srgbClr>
              </a:gs>
            </a:gsLst>
            <a:lin ang="0" scaled="1"/>
          </a:gradFill>
        </p:spPr>
        <p:txBody>
          <a:bodyPr lIns="411480" tIns="685800" rIns="4480560" bIns="192024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419100" y="3528680"/>
            <a:ext cx="5486400" cy="44123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471416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9100" y="3969920"/>
            <a:ext cx="5486400" cy="3521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3306584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419100" y="4471416"/>
            <a:ext cx="3200400" cy="32918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975" baseline="0">
                <a:ln>
                  <a:noFill/>
                </a:ln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Partner Logo here if needed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1828800" tIns="1828800" rIns="1828800" bIns="365760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marL="0" marR="0" lvl="0" indent="0" algn="ctr" defTabSz="685800" rtl="0" eaLnBrk="1" fontAlgn="auto" latinLnBrk="0" hangingPunct="1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257300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9100" y="1628776"/>
            <a:ext cx="4000500" cy="3076575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724400" y="1257300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724400" y="1628777"/>
            <a:ext cx="4000500" cy="30765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514492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2385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62579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60579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51802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8214" y="1628777"/>
            <a:ext cx="2665228" cy="30765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3238500" y="1628776"/>
            <a:ext cx="2667000" cy="3076575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0579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6057900" y="1628776"/>
            <a:ext cx="2667000" cy="3076575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62579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7412394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w Content (t)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295275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9100" y="3324226"/>
            <a:ext cx="2667000" cy="138112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62579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0" y="295275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3238500" y="3324226"/>
            <a:ext cx="2667000" cy="138112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057900" y="295275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6057900" y="3324226"/>
            <a:ext cx="2667000" cy="138112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419100" y="1257300"/>
            <a:ext cx="2667000" cy="1485900"/>
          </a:xfrm>
        </p:spPr>
        <p:txBody>
          <a:bodyPr lIns="457200" tIns="457200" rIns="457200" bIns="4572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Click to add image, chart or icon</a:t>
            </a:r>
          </a:p>
        </p:txBody>
      </p:sp>
      <p:sp>
        <p:nvSpPr>
          <p:cNvPr id="2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238500" y="1257300"/>
            <a:ext cx="2667000" cy="1485900"/>
          </a:xfrm>
        </p:spPr>
        <p:txBody>
          <a:bodyPr lIns="457200" tIns="457200" rIns="457200" bIns="4572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Click to add image, chart or icon</a:t>
            </a:r>
          </a:p>
        </p:txBody>
      </p:sp>
      <p:sp>
        <p:nvSpPr>
          <p:cNvPr id="2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057900" y="1257300"/>
            <a:ext cx="2667000" cy="1485900"/>
          </a:xfrm>
        </p:spPr>
        <p:txBody>
          <a:bodyPr lIns="457200" tIns="457200" rIns="457200" bIns="4572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Click to add image, chart or icon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9689992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l Middle, 2 Content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086100" y="1143001"/>
            <a:ext cx="2971800" cy="4000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22964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385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3238500" y="1628777"/>
            <a:ext cx="2667000" cy="3076574"/>
          </a:xfrm>
        </p:spPr>
        <p:txBody>
          <a:bodyPr/>
          <a:lstStyle>
            <a:lvl1pPr marL="214313" indent="-214313">
              <a:defRPr lang="en-US" sz="1200" kern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9377" indent="-214313">
              <a:defRPr lang="en-US" sz="1200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>
                <a:solidFill>
                  <a:schemeClr val="bg1"/>
                </a:solidFill>
              </a:defRPr>
            </a:lvl3pPr>
            <a:lvl4pPr marL="625793" indent="-214313">
              <a:defRPr>
                <a:solidFill>
                  <a:schemeClr val="bg1"/>
                </a:solidFill>
              </a:defRPr>
            </a:lvl4pPr>
            <a:lvl5pPr marL="762953" indent="-214313">
              <a:defRPr>
                <a:solidFill>
                  <a:schemeClr val="bg1"/>
                </a:solidFill>
              </a:defRPr>
            </a:lvl5pPr>
            <a:lvl6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0" y="1143001"/>
            <a:ext cx="3086100" cy="4000499"/>
          </a:xfrm>
          <a:noFill/>
        </p:spPr>
        <p:txBody>
          <a:bodyPr tIns="2286000" anchor="t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add image or chart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6057900" y="1143001"/>
            <a:ext cx="3086100" cy="4000499"/>
          </a:xfrm>
          <a:noFill/>
        </p:spPr>
        <p:txBody>
          <a:bodyPr tIns="2286000" anchor="t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add image or chart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9248716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l, 2/3 Content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5750" y="361950"/>
            <a:ext cx="26670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08585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8575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285750" y="1628777"/>
            <a:ext cx="2667000" cy="30765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238500" y="228601"/>
            <a:ext cx="5905500" cy="4914899"/>
          </a:xfrm>
          <a:noFill/>
        </p:spPr>
        <p:txBody>
          <a:bodyPr tIns="2286000" anchor="t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4991894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, 1/3 Col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54864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60579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16839218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, 1/3 Col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238500" y="1257300"/>
            <a:ext cx="54864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40369951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Col Hal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8625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40005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724400" y="1257300"/>
            <a:ext cx="4000500" cy="164592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48863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 marL="62579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724400" y="3059430"/>
            <a:ext cx="4000500" cy="164592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62579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1050178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Col Hal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49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6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4000500" cy="1658957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1"/>
            <a:ext cx="40005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724400" y="1257301"/>
            <a:ext cx="4000500" cy="3448049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97611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8305800" cy="3448050"/>
          </a:xfrm>
        </p:spPr>
        <p:txBody>
          <a:bodyPr/>
          <a:lstStyle>
            <a:lvl1pPr marL="0" indent="0">
              <a:buFont typeface="Wingdings" charset="2"/>
              <a:buNone/>
              <a:defRPr sz="1200"/>
            </a:lvl1pPr>
            <a:lvl2pPr marL="347663" indent="-212598">
              <a:buFont typeface="Wingdings" charset="2"/>
              <a:buChar char="§"/>
              <a:tabLst/>
              <a:defRPr sz="1200"/>
            </a:lvl2pPr>
            <a:lvl3pPr marL="486918" indent="-209550">
              <a:tabLst/>
              <a:defRPr/>
            </a:lvl3pPr>
            <a:lvl4pPr marL="624078">
              <a:defRPr/>
            </a:lvl4pPr>
            <a:lvl5pPr marL="761238">
              <a:defRPr/>
            </a:lvl5pPr>
            <a:lvl6pPr marL="486918" indent="-212598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  <a:defRPr sz="1200"/>
            </a:lvl6pPr>
            <a:lvl7pPr marL="624078" indent="-212598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  <a:defRPr sz="1200"/>
            </a:lvl7pPr>
            <a:lvl8pPr marL="761238" indent="-212598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  <a:defRPr sz="1200"/>
            </a:lvl8pPr>
          </a:lstStyle>
          <a:p>
            <a:pPr lvl="0"/>
            <a:r>
              <a:rPr lang="en-US"/>
              <a:t>Insert image or chart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Col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238500" y="1257300"/>
            <a:ext cx="54864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238500" y="3067051"/>
            <a:ext cx="54864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40881050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Col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54864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1"/>
            <a:ext cx="54864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6057900" y="1257302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5289721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Ho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83058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0"/>
            <a:ext cx="83058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40715595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2 Col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8625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83058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488633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9377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marR="0" lvl="5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0"/>
            <a:ext cx="40005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488633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9377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marR="0" lvl="5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724400" y="3067050"/>
            <a:ext cx="40005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marR="0" lvl="5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8435232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3 Col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83058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0"/>
            <a:ext cx="26670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238500" y="3067050"/>
            <a:ext cx="26670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057900" y="3067050"/>
            <a:ext cx="26670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42105434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2 Col (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8625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40005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724400" y="1257300"/>
            <a:ext cx="40005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19100" y="3067050"/>
            <a:ext cx="83058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554319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40005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48863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 marL="62579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0"/>
            <a:ext cx="40005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724400" y="1257300"/>
            <a:ext cx="40005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724400" y="3067050"/>
            <a:ext cx="40005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62579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8723481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arters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257300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9100" y="1628776"/>
            <a:ext cx="4000500" cy="12858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488633" indent="-214313">
              <a:defRPr/>
            </a:lvl4pPr>
            <a:lvl5pPr marL="762953" indent="-214313">
              <a:defRPr/>
            </a:lvl5pPr>
            <a:lvl6pPr marL="62579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19100" y="3074127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19100" y="3457576"/>
            <a:ext cx="4000500" cy="12477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488633" indent="-214313">
              <a:defRPr/>
            </a:lvl4pPr>
            <a:lvl5pPr marL="762953" indent="-214313">
              <a:defRPr/>
            </a:lvl5pPr>
            <a:lvl6pPr marL="62579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24400" y="1257300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724400" y="1628776"/>
            <a:ext cx="4000500" cy="12858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488633" indent="-214313">
              <a:defRPr/>
            </a:lvl4pPr>
            <a:lvl5pPr marL="625793" indent="-214313">
              <a:defRPr/>
            </a:lvl5pPr>
            <a:lvl6pPr marL="62579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724400" y="3074127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4724400" y="3457576"/>
            <a:ext cx="4000500" cy="12477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488633" indent="-214313">
              <a:defRPr/>
            </a:lvl4pPr>
            <a:lvl5pPr marL="488633" indent="-214313">
              <a:defRPr/>
            </a:lvl5pPr>
            <a:lvl6pPr marL="62579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18854509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arters,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1" y="1975104"/>
            <a:ext cx="4000500" cy="29048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9101" y="2328292"/>
            <a:ext cx="4000500" cy="586358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19101" y="3802399"/>
            <a:ext cx="4000500" cy="299732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19102" y="4157746"/>
            <a:ext cx="4000499" cy="557712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24400" y="1975103"/>
            <a:ext cx="4000500" cy="305315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724400" y="2323586"/>
            <a:ext cx="4000500" cy="59106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724400" y="3802399"/>
            <a:ext cx="40005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4724400" y="4152385"/>
            <a:ext cx="4000500" cy="552965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2094739" y="12573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2094739" y="30726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6400038" y="12573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6400038" y="30726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15418593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579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71500" y="1975104"/>
            <a:ext cx="1790700" cy="29048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571500" y="2328292"/>
            <a:ext cx="1790700" cy="58204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667000" y="1980686"/>
            <a:ext cx="1752600" cy="299732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2667000" y="2328292"/>
            <a:ext cx="1752600" cy="58635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24400" y="1975103"/>
            <a:ext cx="1752600" cy="305315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724400" y="2323586"/>
            <a:ext cx="1752600" cy="583207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781800" y="1980687"/>
            <a:ext cx="17907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6781800" y="2323585"/>
            <a:ext cx="1790700" cy="590647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1142238" y="12573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3218688" y="1256646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5276088" y="12573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7352538" y="12573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571500" y="3802821"/>
            <a:ext cx="17907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7"/>
          <p:cNvSpPr>
            <a:spLocks noGrp="1"/>
          </p:cNvSpPr>
          <p:nvPr>
            <p:ph sz="quarter" idx="27" hasCustomPrompt="1"/>
          </p:nvPr>
        </p:nvSpPr>
        <p:spPr>
          <a:xfrm>
            <a:off x="571500" y="4145720"/>
            <a:ext cx="1790700" cy="559629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1142238" y="3079435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2667000" y="3802821"/>
            <a:ext cx="17526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7"/>
          <p:cNvSpPr>
            <a:spLocks noGrp="1"/>
          </p:cNvSpPr>
          <p:nvPr>
            <p:ph sz="quarter" idx="30" hasCustomPrompt="1"/>
          </p:nvPr>
        </p:nvSpPr>
        <p:spPr>
          <a:xfrm>
            <a:off x="2667000" y="4145720"/>
            <a:ext cx="1752600" cy="559629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218688" y="3079435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32"/>
          </p:nvPr>
        </p:nvSpPr>
        <p:spPr>
          <a:xfrm>
            <a:off x="4724400" y="3802821"/>
            <a:ext cx="17526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7"/>
          <p:cNvSpPr>
            <a:spLocks noGrp="1"/>
          </p:cNvSpPr>
          <p:nvPr>
            <p:ph sz="quarter" idx="33" hasCustomPrompt="1"/>
          </p:nvPr>
        </p:nvSpPr>
        <p:spPr>
          <a:xfrm>
            <a:off x="4724400" y="4145720"/>
            <a:ext cx="1752600" cy="559629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5276088" y="3079435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6781800" y="3802821"/>
            <a:ext cx="17907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7"/>
          <p:cNvSpPr>
            <a:spLocks noGrp="1"/>
          </p:cNvSpPr>
          <p:nvPr>
            <p:ph sz="quarter" idx="36" hasCustomPrompt="1"/>
          </p:nvPr>
        </p:nvSpPr>
        <p:spPr>
          <a:xfrm>
            <a:off x="6781800" y="4145720"/>
            <a:ext cx="1790700" cy="559629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7352538" y="3079435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279727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209800" y="1257300"/>
            <a:ext cx="4724400" cy="489016"/>
          </a:xfrm>
        </p:spPr>
        <p:txBody>
          <a:bodyPr/>
          <a:lstStyle>
            <a:lvl1pPr marL="0" indent="0">
              <a:buNone/>
              <a:defRPr/>
            </a:lvl1pPr>
            <a:lvl2pPr marL="135446" indent="0">
              <a:buNone/>
              <a:defRPr/>
            </a:lvl2pPr>
            <a:lvl3pPr marL="272606" indent="0">
              <a:buNone/>
              <a:defRPr/>
            </a:lvl3pPr>
            <a:lvl4pPr marL="409766" indent="0">
              <a:buNone/>
              <a:defRPr/>
            </a:lvl4pPr>
            <a:lvl5pPr marL="54692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7"/>
          </p:nvPr>
        </p:nvSpPr>
        <p:spPr>
          <a:xfrm>
            <a:off x="419100" y="2027494"/>
            <a:ext cx="8305800" cy="2677856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Descriptions,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09800" y="1258361"/>
            <a:ext cx="4724400" cy="149264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2209800" y="1447554"/>
            <a:ext cx="4724400" cy="3429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baseline="0"/>
            </a:lvl1pPr>
            <a:lvl2pPr marL="0" indent="0">
              <a:buNone/>
              <a:defRPr/>
            </a:lvl2pPr>
          </a:lstStyle>
          <a:p>
            <a:pPr marL="0" marR="0" lvl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209800" y="1961004"/>
            <a:ext cx="4724400" cy="1508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2209802" y="2150274"/>
            <a:ext cx="4724398" cy="342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2661611"/>
            <a:ext cx="4724400" cy="1508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2209800" y="2849225"/>
            <a:ext cx="4724400" cy="342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209800" y="3359680"/>
            <a:ext cx="4724400" cy="1508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2209800" y="3545581"/>
            <a:ext cx="4724400" cy="342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1479804" y="1257301"/>
            <a:ext cx="539496" cy="53492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 or Image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1479804" y="1958129"/>
            <a:ext cx="539496" cy="53492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 or Image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1479804" y="2658957"/>
            <a:ext cx="539496" cy="53492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 or Image</a:t>
            </a:r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1479804" y="3359785"/>
            <a:ext cx="539496" cy="53492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 or Image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2209800" y="4060611"/>
            <a:ext cx="4724400" cy="1508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7"/>
          <p:cNvSpPr>
            <a:spLocks noGrp="1"/>
          </p:cNvSpPr>
          <p:nvPr>
            <p:ph sz="quarter" idx="27" hasCustomPrompt="1"/>
          </p:nvPr>
        </p:nvSpPr>
        <p:spPr>
          <a:xfrm>
            <a:off x="2209800" y="4247459"/>
            <a:ext cx="4724400" cy="342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1479804" y="4060611"/>
            <a:ext cx="539496" cy="53492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 or Image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29294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1 col, 4 icons w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sz="675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1950773"/>
            <a:ext cx="4724400" cy="45720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25717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09800" y="2849164"/>
            <a:ext cx="4724400" cy="56759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71500" y="4383883"/>
            <a:ext cx="1790700" cy="32146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sz="900" i="0"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667000" y="4383882"/>
            <a:ext cx="1752600" cy="321469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900" i="0"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724400" y="4383882"/>
            <a:ext cx="1752600" cy="321469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900" i="0"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781800" y="4383883"/>
            <a:ext cx="1790700" cy="321468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900" i="0"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146810" y="3638550"/>
            <a:ext cx="640080" cy="6400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Picture Placeholder 8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223260" y="3638550"/>
            <a:ext cx="640080" cy="6400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6" name="Picture Placeholder 8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280660" y="3638550"/>
            <a:ext cx="640080" cy="6400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Picture Placeholder 8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357110" y="3638550"/>
            <a:ext cx="640080" cy="6400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228600"/>
            <a:ext cx="9144000" cy="1473654"/>
          </a:xfrm>
          <a:noFill/>
        </p:spPr>
        <p:txBody>
          <a:bodyPr lIns="228600" tIns="228600" rIns="228600"/>
          <a:lstStyle>
            <a:lvl1pPr marL="0" indent="0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7007427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910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3616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No Image —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99000">
                <a:srgbClr val="F1B434"/>
              </a:gs>
            </a:gsLst>
            <a:lin ang="0" scaled="1"/>
          </a:gradFill>
        </p:spPr>
        <p:txBody>
          <a:bodyPr lIns="411480" tIns="685800" rIns="3291840" bIns="228600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644267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2913103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23" name="Rectangle 1028"/>
          <p:cNvSpPr txBox="1">
            <a:spLocks noChangeArrowheads="1"/>
          </p:cNvSpPr>
          <p:nvPr userDrawn="1"/>
        </p:nvSpPr>
        <p:spPr>
          <a:xfrm>
            <a:off x="4724400" y="3089125"/>
            <a:ext cx="3962400" cy="14923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66344" marR="0" indent="-285750" algn="l" defTabSz="914400" rtl="0" eaLnBrk="1" fontAlgn="auto" latinLnBrk="0" hangingPunct="1">
              <a:lnSpc>
                <a:spcPts val="19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Wingdings" charset="2"/>
              <a:buChar char="§"/>
              <a:tabLst/>
              <a:defRPr sz="16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9224" marR="0" indent="-285750" algn="l" defTabSz="914400" rtl="0" eaLnBrk="1" fontAlgn="auto" latinLnBrk="0" hangingPunct="1">
              <a:lnSpc>
                <a:spcPts val="19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Wingdings" charset="2"/>
              <a:buChar char="§"/>
              <a:tabLst/>
              <a:defRPr sz="16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2104" marR="0" indent="-285750" algn="l" defTabSz="914400" rtl="0" eaLnBrk="1" fontAlgn="auto" latinLnBrk="0" hangingPunct="1">
              <a:lnSpc>
                <a:spcPts val="19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Wingdings" charset="2"/>
              <a:buChar char="§"/>
              <a:tabLst/>
              <a:defRPr sz="16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4984" marR="0" indent="-285750" algn="l" defTabSz="914400" rtl="0" eaLnBrk="1" fontAlgn="auto" latinLnBrk="0" hangingPunct="1">
              <a:lnSpc>
                <a:spcPts val="19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Wingdings" charset="2"/>
              <a:buChar char="§"/>
              <a:tabLst/>
              <a:defRPr sz="16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  <a:defRPr/>
            </a:pPr>
            <a:endParaRPr lang="en-GB" sz="105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19100" y="3067051"/>
            <a:ext cx="4000500" cy="1256856"/>
          </a:xfrm>
        </p:spPr>
        <p:txBody>
          <a:bodyPr anchor="t"/>
          <a:lstStyle>
            <a:lvl1pPr marL="214313" marR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24400" y="3067051"/>
            <a:ext cx="4000500" cy="1256856"/>
          </a:xfrm>
        </p:spPr>
        <p:txBody>
          <a:bodyPr anchor="t"/>
          <a:lstStyle>
            <a:lvl1pPr marL="214313" marR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110021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99000">
                <a:srgbClr val="F1B434"/>
              </a:gs>
            </a:gsLst>
            <a:lin ang="0" scaled="1"/>
          </a:gradFill>
        </p:spPr>
        <p:txBody>
          <a:bodyPr lIns="411480" tIns="685800" rIns="2286000" bIns="2286000" anchor="b" anchorCtr="0"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add title</a:t>
            </a:r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19100" y="3067050"/>
            <a:ext cx="4000500" cy="40612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644267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8556" y="3549415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2913103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419100" y="3549415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8556" y="3774923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419100" y="3774923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8556" y="3995370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419100" y="399537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38556" y="4216416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419100" y="4216416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724400" y="3067050"/>
            <a:ext cx="4000500" cy="406123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943857" y="3549415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4724401" y="3549415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943857" y="3774923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4724401" y="3774923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943857" y="3995370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3" name="Picture Placeholder 5"/>
          <p:cNvSpPr>
            <a:spLocks noGrp="1"/>
          </p:cNvSpPr>
          <p:nvPr>
            <p:ph type="pic" sz="quarter" idx="35" hasCustomPrompt="1"/>
          </p:nvPr>
        </p:nvSpPr>
        <p:spPr>
          <a:xfrm>
            <a:off x="4724401" y="399537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943857" y="4216416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5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24401" y="4216416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73597134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>
                  <a:alpha val="80000"/>
                </a:srgbClr>
              </a:gs>
              <a:gs pos="99000">
                <a:srgbClr val="F1B434">
                  <a:alpha val="80000"/>
                </a:srgbClr>
              </a:gs>
            </a:gsLst>
            <a:lin ang="0" scaled="1"/>
          </a:gradFill>
        </p:spPr>
        <p:txBody>
          <a:bodyPr lIns="411480" tIns="685800" rIns="2286000" bIns="228600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19100" y="3067050"/>
            <a:ext cx="4000500" cy="40612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644267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8556" y="3549415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2913103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419100" y="3551005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8556" y="3774923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419100" y="3776513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8556" y="3995370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419100" y="399696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38556" y="4216416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419100" y="4218006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724400" y="3067050"/>
            <a:ext cx="4000500" cy="406123"/>
          </a:xfrm>
        </p:spPr>
        <p:txBody>
          <a:bodyPr anchor="ctr"/>
          <a:lstStyle>
            <a:lvl1pPr>
              <a:def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943857" y="3549415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4724401" y="3551005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943857" y="3774923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4724401" y="3776513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943857" y="3995370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3" name="Picture Placeholder 5"/>
          <p:cNvSpPr>
            <a:spLocks noGrp="1"/>
          </p:cNvSpPr>
          <p:nvPr>
            <p:ph type="pic" sz="quarter" idx="35" hasCustomPrompt="1"/>
          </p:nvPr>
        </p:nvSpPr>
        <p:spPr>
          <a:xfrm>
            <a:off x="4724401" y="399696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943857" y="4216416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5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24401" y="4216416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8" hasCustomPrompt="1"/>
          </p:nvPr>
        </p:nvSpPr>
        <p:spPr>
          <a:xfrm>
            <a:off x="0" y="0"/>
            <a:ext cx="9144000" cy="5143500"/>
          </a:xfrm>
        </p:spPr>
        <p:txBody>
          <a:bodyPr bIns="1005840"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202817200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Webinar 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99000">
                <a:srgbClr val="F1B434"/>
              </a:gs>
            </a:gsLst>
            <a:lin ang="0" scaled="1"/>
          </a:gradFill>
        </p:spPr>
        <p:txBody>
          <a:bodyPr lIns="411480" tIns="685800" rIns="2286000" bIns="320040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09649" y="2166611"/>
            <a:ext cx="3410712" cy="48006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644267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09651" y="2652379"/>
            <a:ext cx="341026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1963173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949122" y="2166611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4729666" y="2166611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4949122" y="2407980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4729666" y="241101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949122" y="2652379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4729666" y="2655409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419100" y="2166611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419100" y="3007894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96" name="Text Placeholder 95"/>
          <p:cNvSpPr>
            <a:spLocks noGrp="1"/>
          </p:cNvSpPr>
          <p:nvPr>
            <p:ph type="body" sz="quarter" idx="31" hasCustomPrompt="1"/>
          </p:nvPr>
        </p:nvSpPr>
        <p:spPr>
          <a:xfrm>
            <a:off x="1009650" y="3007894"/>
            <a:ext cx="3409950" cy="477440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102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1009651" y="3492872"/>
            <a:ext cx="341026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03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949122" y="3007894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04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4729666" y="3007894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4949122" y="3249626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06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4729666" y="3252656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4949122" y="3492872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10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4729666" y="3495902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1" name="Picture Placeholder 3"/>
          <p:cNvSpPr>
            <a:spLocks noGrp="1"/>
          </p:cNvSpPr>
          <p:nvPr>
            <p:ph type="pic" sz="quarter" idx="39" hasCustomPrompt="1"/>
          </p:nvPr>
        </p:nvSpPr>
        <p:spPr>
          <a:xfrm>
            <a:off x="419100" y="3854400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112" name="Text Placeholder 95"/>
          <p:cNvSpPr>
            <a:spLocks noGrp="1"/>
          </p:cNvSpPr>
          <p:nvPr>
            <p:ph type="body" sz="quarter" idx="40" hasCustomPrompt="1"/>
          </p:nvPr>
        </p:nvSpPr>
        <p:spPr>
          <a:xfrm>
            <a:off x="1009650" y="3854401"/>
            <a:ext cx="3409950" cy="477440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11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009651" y="4339378"/>
            <a:ext cx="341026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14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4949122" y="3854400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15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4729666" y="385440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6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4949122" y="4096132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17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4729666" y="4099162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8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4949122" y="4339378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19" name="Picture Placeholder 5"/>
          <p:cNvSpPr>
            <a:spLocks noGrp="1"/>
          </p:cNvSpPr>
          <p:nvPr>
            <p:ph type="pic" sz="quarter" idx="47" hasCustomPrompt="1"/>
          </p:nvPr>
        </p:nvSpPr>
        <p:spPr>
          <a:xfrm>
            <a:off x="4729666" y="4342408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96902168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Webinar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99000">
                <a:srgbClr val="F1B434"/>
              </a:gs>
            </a:gsLst>
            <a:lin ang="0" scaled="1"/>
          </a:gradFill>
        </p:spPr>
        <p:txBody>
          <a:bodyPr lIns="411480" tIns="685800" rIns="2286000" bIns="265176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36320" y="2718038"/>
            <a:ext cx="3383280" cy="48006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644267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36322" y="3203806"/>
            <a:ext cx="3383280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2" y="2514600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419102" y="2718038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419102" y="3662019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96" name="Text Placeholder 95"/>
          <p:cNvSpPr>
            <a:spLocks noGrp="1"/>
          </p:cNvSpPr>
          <p:nvPr>
            <p:ph type="body" sz="quarter" idx="31" hasCustomPrompt="1"/>
          </p:nvPr>
        </p:nvSpPr>
        <p:spPr>
          <a:xfrm>
            <a:off x="1036320" y="3662019"/>
            <a:ext cx="3383280" cy="477440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102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1036321" y="4146997"/>
            <a:ext cx="3383280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11" name="Picture Placeholder 3"/>
          <p:cNvSpPr>
            <a:spLocks noGrp="1"/>
          </p:cNvSpPr>
          <p:nvPr>
            <p:ph type="pic" sz="quarter" idx="39" hasCustomPrompt="1"/>
          </p:nvPr>
        </p:nvSpPr>
        <p:spPr>
          <a:xfrm>
            <a:off x="4724401" y="2718828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112" name="Text Placeholder 95"/>
          <p:cNvSpPr>
            <a:spLocks noGrp="1"/>
          </p:cNvSpPr>
          <p:nvPr>
            <p:ph type="body" sz="quarter" idx="40" hasCustomPrompt="1"/>
          </p:nvPr>
        </p:nvSpPr>
        <p:spPr>
          <a:xfrm>
            <a:off x="5341620" y="2718829"/>
            <a:ext cx="3383280" cy="477440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11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5341620" y="3203806"/>
            <a:ext cx="3383280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42" hasCustomPrompt="1"/>
          </p:nvPr>
        </p:nvSpPr>
        <p:spPr>
          <a:xfrm>
            <a:off x="4724401" y="3662019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36" name="Text Placeholder 95"/>
          <p:cNvSpPr>
            <a:spLocks noGrp="1"/>
          </p:cNvSpPr>
          <p:nvPr>
            <p:ph type="body" sz="quarter" idx="43" hasCustomPrompt="1"/>
          </p:nvPr>
        </p:nvSpPr>
        <p:spPr>
          <a:xfrm>
            <a:off x="5341620" y="3662019"/>
            <a:ext cx="3383280" cy="477440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5341620" y="4146997"/>
            <a:ext cx="3383280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23376992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257300"/>
            <a:ext cx="54864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1659948"/>
            <a:ext cx="8305800" cy="3045402"/>
          </a:xfrm>
        </p:spPr>
        <p:txBody>
          <a:bodyPr/>
          <a:lstStyle>
            <a:lvl1pPr marL="0" indent="0">
              <a:buFontTx/>
              <a:buNone/>
              <a:defRPr lang="en-US" sz="1200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9377" indent="-214313">
              <a:buFont typeface="Wingdings" charset="2"/>
              <a:buChar char="§"/>
              <a:tabLst/>
              <a:defRPr lang="en-US" sz="1200" kern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918" indent="-209550">
              <a:tabLst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633" indent="-214313">
              <a:buFont typeface="Wingdings" charset="2"/>
              <a:buChar char="§"/>
              <a:tabLst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5793" indent="-214313">
              <a:buFont typeface="Wingdings" charset="2"/>
              <a:buChar char="§"/>
              <a:tabLst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953" indent="-214313">
              <a:buFont typeface="Wingdings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Insert image or chart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70524"/>
            <a:ext cx="4724400" cy="429576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4000500" cy="3448050"/>
          </a:xfrm>
        </p:spPr>
        <p:txBody>
          <a:bodyPr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4724400" y="1257300"/>
            <a:ext cx="4000500" cy="3448050"/>
          </a:xfrm>
        </p:spPr>
        <p:txBody>
          <a:bodyPr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257300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9100" y="1628776"/>
            <a:ext cx="4000500" cy="3076575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724400" y="1257300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724400" y="1628777"/>
            <a:ext cx="4000500" cy="30765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2385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62579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60579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8214" y="1628777"/>
            <a:ext cx="2665228" cy="30765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3238500" y="1628776"/>
            <a:ext cx="2667000" cy="3076575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0579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6057900" y="1628776"/>
            <a:ext cx="2667000" cy="3076575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62579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w Content (t)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295275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9100" y="3324226"/>
            <a:ext cx="2667000" cy="138112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62579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0" y="295275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3238500" y="3324226"/>
            <a:ext cx="2667000" cy="138112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057900" y="295275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6057900" y="3324226"/>
            <a:ext cx="2667000" cy="138112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419100" y="1257300"/>
            <a:ext cx="2667000" cy="1485900"/>
          </a:xfrm>
        </p:spPr>
        <p:txBody>
          <a:bodyPr lIns="457200" tIns="457200" rIns="457200" bIns="4572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Click to add image, chart or icon</a:t>
            </a:r>
          </a:p>
        </p:txBody>
      </p:sp>
      <p:sp>
        <p:nvSpPr>
          <p:cNvPr id="2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238500" y="1257300"/>
            <a:ext cx="2667000" cy="1485900"/>
          </a:xfrm>
        </p:spPr>
        <p:txBody>
          <a:bodyPr lIns="457200" tIns="457200" rIns="457200" bIns="4572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Click to add image, chart or icon</a:t>
            </a:r>
          </a:p>
        </p:txBody>
      </p:sp>
      <p:sp>
        <p:nvSpPr>
          <p:cNvPr id="2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057900" y="1257300"/>
            <a:ext cx="2667000" cy="1485900"/>
          </a:xfrm>
        </p:spPr>
        <p:txBody>
          <a:bodyPr lIns="457200" tIns="457200" rIns="457200" bIns="4572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Click to add image, chart or icon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l Middle, 2 Content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086100" y="1143001"/>
            <a:ext cx="2971800" cy="4000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22964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385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3238500" y="1628777"/>
            <a:ext cx="2667000" cy="3076574"/>
          </a:xfrm>
        </p:spPr>
        <p:txBody>
          <a:bodyPr/>
          <a:lstStyle>
            <a:lvl1pPr marL="214313" indent="-214313">
              <a:defRPr lang="en-US" sz="1200" kern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9377" indent="-214313">
              <a:defRPr lang="en-US" sz="1200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>
                <a:solidFill>
                  <a:schemeClr val="bg1"/>
                </a:solidFill>
              </a:defRPr>
            </a:lvl3pPr>
            <a:lvl4pPr marL="625793" indent="-214313">
              <a:defRPr>
                <a:solidFill>
                  <a:schemeClr val="bg1"/>
                </a:solidFill>
              </a:defRPr>
            </a:lvl4pPr>
            <a:lvl5pPr marL="762953" indent="-214313">
              <a:defRPr>
                <a:solidFill>
                  <a:schemeClr val="bg1"/>
                </a:solidFill>
              </a:defRPr>
            </a:lvl5pPr>
            <a:lvl6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0" y="1143001"/>
            <a:ext cx="3086100" cy="4000499"/>
          </a:xfrm>
          <a:noFill/>
        </p:spPr>
        <p:txBody>
          <a:bodyPr tIns="2286000" anchor="t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add image or chart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6057900" y="1143001"/>
            <a:ext cx="3086100" cy="4000499"/>
          </a:xfrm>
          <a:noFill/>
        </p:spPr>
        <p:txBody>
          <a:bodyPr tIns="2286000" anchor="t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add image or chart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100000">
                <a:srgbClr val="F1B434"/>
              </a:gs>
            </a:gsLst>
            <a:lin ang="0" scaled="1"/>
          </a:gradFill>
        </p:spPr>
        <p:txBody>
          <a:bodyPr lIns="411480" tIns="685800" rIns="4480560" bIns="192024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419100" y="3528680"/>
            <a:ext cx="5486400" cy="44123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471416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9100" y="3969920"/>
            <a:ext cx="5486400" cy="3521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3306584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419100" y="4471416"/>
            <a:ext cx="3200400" cy="329184"/>
          </a:xfrm>
        </p:spPr>
        <p:txBody>
          <a:bodyPr lIns="0" tIns="0" rIns="0" bIns="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sz="975" baseline="0">
                <a:ln>
                  <a:noFill/>
                </a:ln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Partner Logo here if needed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l, 2/3 Content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5750" y="361950"/>
            <a:ext cx="26670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08585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8575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285750" y="1628777"/>
            <a:ext cx="2667000" cy="30765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238500" y="228601"/>
            <a:ext cx="5905500" cy="4914899"/>
          </a:xfrm>
          <a:noFill/>
        </p:spPr>
        <p:txBody>
          <a:bodyPr tIns="2286000" anchor="t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, 1/3 Col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54864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60579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, 1/3 Col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238500" y="1257300"/>
            <a:ext cx="54864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Col Hal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8625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40005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724400" y="1257300"/>
            <a:ext cx="4000500" cy="164592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48863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 marL="62579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724400" y="3059430"/>
            <a:ext cx="4000500" cy="164592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62579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Col Hal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49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6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4000500" cy="1658957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1"/>
            <a:ext cx="40005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724400" y="1257301"/>
            <a:ext cx="4000500" cy="3448049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Col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238500" y="1257300"/>
            <a:ext cx="54864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238500" y="3067051"/>
            <a:ext cx="54864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Col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54864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1"/>
            <a:ext cx="54864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6057900" y="1257302"/>
            <a:ext cx="2667000" cy="34480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Ho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83058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0"/>
            <a:ext cx="83058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2 Col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8625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83058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488633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9377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marR="0" lvl="5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0"/>
            <a:ext cx="40005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488633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9377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marR="0" lvl="5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724400" y="3067050"/>
            <a:ext cx="40005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marR="0" lvl="5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3 Col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83058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0"/>
            <a:ext cx="26670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238500" y="3067050"/>
            <a:ext cx="26670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057900" y="3067050"/>
            <a:ext cx="26670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verview 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209800" y="361950"/>
            <a:ext cx="4724400" cy="438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639824" y="2695749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639824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39824" y="2422906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639824" y="2871771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849624" y="2695749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849624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849624" y="2422906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849624" y="2871771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059424" y="2695749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6059424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59424" y="2422906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059424" y="2871771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2 Col (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8625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40005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724400" y="1257300"/>
            <a:ext cx="40005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19100" y="3067050"/>
            <a:ext cx="83058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40005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48863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 marL="62579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3067050"/>
            <a:ext cx="40005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724400" y="1257300"/>
            <a:ext cx="4000500" cy="165735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724400" y="3067050"/>
            <a:ext cx="4000500" cy="1638300"/>
          </a:xfrm>
        </p:spPr>
        <p:txBody>
          <a:bodyPr lIns="0" tIns="0" rIns="0" bIns="0"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62579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arters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257300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9100" y="1628776"/>
            <a:ext cx="4000500" cy="12858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488633" indent="-214313">
              <a:defRPr/>
            </a:lvl4pPr>
            <a:lvl5pPr marL="762953" indent="-214313">
              <a:defRPr/>
            </a:lvl5pPr>
            <a:lvl6pPr marL="62579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19100" y="3074127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19100" y="3457576"/>
            <a:ext cx="4000500" cy="12477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488633" indent="-214313">
              <a:defRPr/>
            </a:lvl4pPr>
            <a:lvl5pPr marL="762953" indent="-214313">
              <a:defRPr/>
            </a:lvl5pPr>
            <a:lvl6pPr marL="62579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24400" y="1257300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724400" y="1628776"/>
            <a:ext cx="4000500" cy="12858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488633" indent="-214313">
              <a:defRPr/>
            </a:lvl4pPr>
            <a:lvl5pPr marL="625793" indent="-214313">
              <a:defRPr/>
            </a:lvl5pPr>
            <a:lvl6pPr marL="625793" indent="-214313"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724400" y="3074127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4724400" y="3457576"/>
            <a:ext cx="4000500" cy="12477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488633" indent="-214313">
              <a:defRPr/>
            </a:lvl4pPr>
            <a:lvl5pPr marL="488633" indent="-214313">
              <a:defRPr/>
            </a:lvl5pPr>
            <a:lvl6pPr marL="62579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arters,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6117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1" y="1975104"/>
            <a:ext cx="4000500" cy="29048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9101" y="2328292"/>
            <a:ext cx="4000500" cy="586358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19101" y="3802399"/>
            <a:ext cx="4000500" cy="299732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19102" y="4157746"/>
            <a:ext cx="4000499" cy="557712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24400" y="1975103"/>
            <a:ext cx="4000500" cy="305315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724400" y="2323586"/>
            <a:ext cx="4000500" cy="59106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724400" y="3802399"/>
            <a:ext cx="40005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4724400" y="4152385"/>
            <a:ext cx="4000500" cy="552965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2094739" y="12573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2094739" y="30726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6400038" y="12573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6400038" y="30726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579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71500" y="1975104"/>
            <a:ext cx="1790700" cy="29048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571500" y="2328292"/>
            <a:ext cx="1790700" cy="58204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667000" y="1980686"/>
            <a:ext cx="1752600" cy="299732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2667000" y="2328292"/>
            <a:ext cx="1752600" cy="58635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24400" y="1975103"/>
            <a:ext cx="1752600" cy="305315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724400" y="2323586"/>
            <a:ext cx="1752600" cy="583207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781800" y="1980687"/>
            <a:ext cx="17907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6781800" y="2323585"/>
            <a:ext cx="1790700" cy="590647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1142238" y="12573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3218688" y="1256646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5276088" y="12573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7352538" y="1257300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571500" y="3802821"/>
            <a:ext cx="17907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7"/>
          <p:cNvSpPr>
            <a:spLocks noGrp="1"/>
          </p:cNvSpPr>
          <p:nvPr>
            <p:ph sz="quarter" idx="27" hasCustomPrompt="1"/>
          </p:nvPr>
        </p:nvSpPr>
        <p:spPr>
          <a:xfrm>
            <a:off x="571500" y="4145720"/>
            <a:ext cx="1790700" cy="559629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1142238" y="3079435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2667000" y="3802821"/>
            <a:ext cx="17526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7"/>
          <p:cNvSpPr>
            <a:spLocks noGrp="1"/>
          </p:cNvSpPr>
          <p:nvPr>
            <p:ph sz="quarter" idx="30" hasCustomPrompt="1"/>
          </p:nvPr>
        </p:nvSpPr>
        <p:spPr>
          <a:xfrm>
            <a:off x="2667000" y="4145720"/>
            <a:ext cx="1752600" cy="559629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218688" y="3079435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32"/>
          </p:nvPr>
        </p:nvSpPr>
        <p:spPr>
          <a:xfrm>
            <a:off x="4724400" y="3802821"/>
            <a:ext cx="17526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7"/>
          <p:cNvSpPr>
            <a:spLocks noGrp="1"/>
          </p:cNvSpPr>
          <p:nvPr>
            <p:ph sz="quarter" idx="33" hasCustomPrompt="1"/>
          </p:nvPr>
        </p:nvSpPr>
        <p:spPr>
          <a:xfrm>
            <a:off x="4724400" y="4145720"/>
            <a:ext cx="1752600" cy="559629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5276088" y="3079435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6781800" y="3802821"/>
            <a:ext cx="1790700" cy="302737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7"/>
          <p:cNvSpPr>
            <a:spLocks noGrp="1"/>
          </p:cNvSpPr>
          <p:nvPr>
            <p:ph sz="quarter" idx="36" hasCustomPrompt="1"/>
          </p:nvPr>
        </p:nvSpPr>
        <p:spPr>
          <a:xfrm>
            <a:off x="6781800" y="4145720"/>
            <a:ext cx="1790700" cy="559629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7352538" y="3079435"/>
            <a:ext cx="649224" cy="64651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Descriptions,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09800" y="1258361"/>
            <a:ext cx="4724400" cy="149264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2209800" y="1447554"/>
            <a:ext cx="4724400" cy="3429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baseline="0"/>
            </a:lvl1pPr>
            <a:lvl2pPr marL="0" indent="0">
              <a:buNone/>
              <a:defRPr/>
            </a:lvl2pPr>
          </a:lstStyle>
          <a:p>
            <a:pPr marL="0" marR="0" lvl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209800" y="1961004"/>
            <a:ext cx="4724400" cy="1508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2209802" y="2150274"/>
            <a:ext cx="4724398" cy="342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2661611"/>
            <a:ext cx="4724400" cy="1508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2209800" y="2849225"/>
            <a:ext cx="4724400" cy="342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209800" y="3359680"/>
            <a:ext cx="4724400" cy="1508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2209800" y="3545581"/>
            <a:ext cx="4724400" cy="342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1479804" y="1257301"/>
            <a:ext cx="539496" cy="53492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 or Image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1479804" y="1958129"/>
            <a:ext cx="539496" cy="53492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 or Image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1479804" y="2658957"/>
            <a:ext cx="539496" cy="53492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 or Image</a:t>
            </a:r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1479804" y="3359785"/>
            <a:ext cx="539496" cy="53492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 or Image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2209800" y="4060611"/>
            <a:ext cx="4724400" cy="1508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7"/>
          <p:cNvSpPr>
            <a:spLocks noGrp="1"/>
          </p:cNvSpPr>
          <p:nvPr>
            <p:ph sz="quarter" idx="27" hasCustomPrompt="1"/>
          </p:nvPr>
        </p:nvSpPr>
        <p:spPr>
          <a:xfrm>
            <a:off x="2209800" y="4247459"/>
            <a:ext cx="4724400" cy="342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1479804" y="4060611"/>
            <a:ext cx="539496" cy="53492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Icon or Image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1 col, 4 icons w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sz="675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1950773"/>
            <a:ext cx="4724400" cy="45720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25717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09800" y="2849164"/>
            <a:ext cx="4724400" cy="56759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71500" y="4383883"/>
            <a:ext cx="1790700" cy="32146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sz="900" i="0"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667000" y="4383882"/>
            <a:ext cx="1752600" cy="321469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900" i="0"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724400" y="4383882"/>
            <a:ext cx="1752600" cy="321469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900" i="0"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781800" y="4383883"/>
            <a:ext cx="1790700" cy="321468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900" i="0"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146810" y="3638550"/>
            <a:ext cx="640080" cy="6400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Picture Placeholder 8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223260" y="3638550"/>
            <a:ext cx="640080" cy="6400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6" name="Picture Placeholder 8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280660" y="3638550"/>
            <a:ext cx="640080" cy="6400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Picture Placeholder 8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357110" y="3638550"/>
            <a:ext cx="640080" cy="6400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228600"/>
            <a:ext cx="9144000" cy="1473654"/>
          </a:xfrm>
          <a:noFill/>
        </p:spPr>
        <p:txBody>
          <a:bodyPr lIns="228600" tIns="228600" rIns="228600"/>
          <a:lstStyle>
            <a:lvl1pPr marL="0" indent="0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No Image —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99000">
                <a:srgbClr val="F1B434"/>
              </a:gs>
            </a:gsLst>
            <a:lin ang="0" scaled="1"/>
          </a:gradFill>
        </p:spPr>
        <p:txBody>
          <a:bodyPr lIns="411480" tIns="685800" rIns="3291840" bIns="228600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644267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2913103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23" name="Rectangle 1028"/>
          <p:cNvSpPr txBox="1">
            <a:spLocks noChangeArrowheads="1"/>
          </p:cNvSpPr>
          <p:nvPr userDrawn="1"/>
        </p:nvSpPr>
        <p:spPr>
          <a:xfrm>
            <a:off x="4724400" y="3089125"/>
            <a:ext cx="3962400" cy="14923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66344" marR="0" indent="-285750" algn="l" defTabSz="914400" rtl="0" eaLnBrk="1" fontAlgn="auto" latinLnBrk="0" hangingPunct="1">
              <a:lnSpc>
                <a:spcPts val="19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Wingdings" charset="2"/>
              <a:buChar char="§"/>
              <a:tabLst/>
              <a:defRPr sz="16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9224" marR="0" indent="-285750" algn="l" defTabSz="914400" rtl="0" eaLnBrk="1" fontAlgn="auto" latinLnBrk="0" hangingPunct="1">
              <a:lnSpc>
                <a:spcPts val="19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Wingdings" charset="2"/>
              <a:buChar char="§"/>
              <a:tabLst/>
              <a:defRPr sz="16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2104" marR="0" indent="-285750" algn="l" defTabSz="914400" rtl="0" eaLnBrk="1" fontAlgn="auto" latinLnBrk="0" hangingPunct="1">
              <a:lnSpc>
                <a:spcPts val="19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Wingdings" charset="2"/>
              <a:buChar char="§"/>
              <a:tabLst/>
              <a:defRPr sz="16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4984" marR="0" indent="-285750" algn="l" defTabSz="914400" rtl="0" eaLnBrk="1" fontAlgn="auto" latinLnBrk="0" hangingPunct="1">
              <a:lnSpc>
                <a:spcPts val="19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Wingdings" charset="2"/>
              <a:buChar char="§"/>
              <a:tabLst/>
              <a:defRPr sz="16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  <a:defRPr/>
            </a:pPr>
            <a:endParaRPr lang="en-GB" sz="105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19100" y="3067051"/>
            <a:ext cx="4000500" cy="1256856"/>
          </a:xfrm>
        </p:spPr>
        <p:txBody>
          <a:bodyPr anchor="t"/>
          <a:lstStyle>
            <a:lvl1pPr marL="214313" marR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24400" y="3067051"/>
            <a:ext cx="4000500" cy="1256856"/>
          </a:xfrm>
        </p:spPr>
        <p:txBody>
          <a:bodyPr anchor="t"/>
          <a:lstStyle>
            <a:lvl1pPr marL="214313" marR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verview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209800" y="361950"/>
            <a:ext cx="4724400" cy="438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222248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222248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22248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222248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974848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974848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974848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974848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724400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724400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724400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6488128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6488128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488128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488128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99000">
                <a:srgbClr val="F1B434"/>
              </a:gs>
            </a:gsLst>
            <a:lin ang="0" scaled="1"/>
          </a:gradFill>
        </p:spPr>
        <p:txBody>
          <a:bodyPr lIns="411480" tIns="685800" rIns="2286000" bIns="2286000" anchor="b" anchorCtr="0"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add title</a:t>
            </a:r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19100" y="3067050"/>
            <a:ext cx="4000500" cy="40612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644267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8556" y="3549415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2913103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419100" y="3549415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8556" y="3774923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419100" y="3774923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8556" y="3995370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419100" y="399537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38556" y="4216416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419100" y="4216416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724400" y="3067050"/>
            <a:ext cx="4000500" cy="406123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943857" y="3549415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4724401" y="3549415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943857" y="3774923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4724401" y="3774923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943857" y="3995370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3" name="Picture Placeholder 5"/>
          <p:cNvSpPr>
            <a:spLocks noGrp="1"/>
          </p:cNvSpPr>
          <p:nvPr>
            <p:ph type="pic" sz="quarter" idx="35" hasCustomPrompt="1"/>
          </p:nvPr>
        </p:nvSpPr>
        <p:spPr>
          <a:xfrm>
            <a:off x="4724401" y="399537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943857" y="4216416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5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24401" y="4216416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>
                  <a:alpha val="80000"/>
                </a:srgbClr>
              </a:gs>
              <a:gs pos="99000">
                <a:srgbClr val="F1B434">
                  <a:alpha val="80000"/>
                </a:srgbClr>
              </a:gs>
            </a:gsLst>
            <a:lin ang="0" scaled="1"/>
          </a:gradFill>
        </p:spPr>
        <p:txBody>
          <a:bodyPr lIns="411480" tIns="685800" rIns="2286000" bIns="228600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19100" y="3067050"/>
            <a:ext cx="4000500" cy="40612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644267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8556" y="3549415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2913103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419100" y="3551005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8556" y="3774923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419100" y="3776513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8556" y="3995370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419100" y="399696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38556" y="4216416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419100" y="4218006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724400" y="3067050"/>
            <a:ext cx="4000500" cy="406123"/>
          </a:xfrm>
        </p:spPr>
        <p:txBody>
          <a:bodyPr anchor="ctr"/>
          <a:lstStyle>
            <a:lvl1pPr>
              <a:def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943857" y="3549415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4724401" y="3551005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943857" y="3774923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4724401" y="3776513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943857" y="3995370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3" name="Picture Placeholder 5"/>
          <p:cNvSpPr>
            <a:spLocks noGrp="1"/>
          </p:cNvSpPr>
          <p:nvPr>
            <p:ph type="pic" sz="quarter" idx="35" hasCustomPrompt="1"/>
          </p:nvPr>
        </p:nvSpPr>
        <p:spPr>
          <a:xfrm>
            <a:off x="4724401" y="399696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943857" y="4216416"/>
            <a:ext cx="378104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45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24401" y="4216416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8" hasCustomPrompt="1"/>
          </p:nvPr>
        </p:nvSpPr>
        <p:spPr>
          <a:xfrm>
            <a:off x="0" y="0"/>
            <a:ext cx="9144000" cy="5143500"/>
          </a:xfrm>
        </p:spPr>
        <p:txBody>
          <a:bodyPr bIns="1005840"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Webinar 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99000">
                <a:srgbClr val="F1B434"/>
              </a:gs>
            </a:gsLst>
            <a:lin ang="0" scaled="1"/>
          </a:gradFill>
        </p:spPr>
        <p:txBody>
          <a:bodyPr lIns="411480" tIns="685800" rIns="2286000" bIns="320040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09649" y="2166611"/>
            <a:ext cx="3410712" cy="48006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644267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09651" y="2652379"/>
            <a:ext cx="341026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1963173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949122" y="2166611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4729666" y="2166611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4949122" y="2407980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4729666" y="241101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949122" y="2652379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4729666" y="2655409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419100" y="2166611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419100" y="3007894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96" name="Text Placeholder 95"/>
          <p:cNvSpPr>
            <a:spLocks noGrp="1"/>
          </p:cNvSpPr>
          <p:nvPr>
            <p:ph type="body" sz="quarter" idx="31" hasCustomPrompt="1"/>
          </p:nvPr>
        </p:nvSpPr>
        <p:spPr>
          <a:xfrm>
            <a:off x="1009650" y="3007894"/>
            <a:ext cx="3409950" cy="477440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102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1009651" y="3492872"/>
            <a:ext cx="341026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03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949122" y="3007894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04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4729666" y="3007894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4949122" y="3249626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06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4729666" y="3252656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4949122" y="3492872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10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4729666" y="3495902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1" name="Picture Placeholder 3"/>
          <p:cNvSpPr>
            <a:spLocks noGrp="1"/>
          </p:cNvSpPr>
          <p:nvPr>
            <p:ph type="pic" sz="quarter" idx="39" hasCustomPrompt="1"/>
          </p:nvPr>
        </p:nvSpPr>
        <p:spPr>
          <a:xfrm>
            <a:off x="419100" y="3854400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112" name="Text Placeholder 95"/>
          <p:cNvSpPr>
            <a:spLocks noGrp="1"/>
          </p:cNvSpPr>
          <p:nvPr>
            <p:ph type="body" sz="quarter" idx="40" hasCustomPrompt="1"/>
          </p:nvPr>
        </p:nvSpPr>
        <p:spPr>
          <a:xfrm>
            <a:off x="1009650" y="3854401"/>
            <a:ext cx="3409950" cy="477440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11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009651" y="4339378"/>
            <a:ext cx="3410263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14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4949122" y="3854400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15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4729666" y="3854400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6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4949122" y="4096132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17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4729666" y="4099162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8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4949122" y="4339378"/>
            <a:ext cx="3785471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Social Media</a:t>
            </a:r>
          </a:p>
        </p:txBody>
      </p:sp>
      <p:sp>
        <p:nvSpPr>
          <p:cNvPr id="119" name="Picture Placeholder 5"/>
          <p:cNvSpPr>
            <a:spLocks noGrp="1"/>
          </p:cNvSpPr>
          <p:nvPr>
            <p:ph type="pic" sz="quarter" idx="47" hasCustomPrompt="1"/>
          </p:nvPr>
        </p:nvSpPr>
        <p:spPr>
          <a:xfrm>
            <a:off x="4729666" y="4342408"/>
            <a:ext cx="219456" cy="219456"/>
          </a:xfrm>
          <a:noFill/>
        </p:spPr>
        <p:txBody>
          <a:bodyPr/>
          <a:lstStyle>
            <a:lvl1pPr marL="0" indent="0">
              <a:buNone/>
              <a:defRPr sz="450">
                <a:latin typeface="+mj-lt"/>
              </a:defRPr>
            </a:lvl1pPr>
          </a:lstStyle>
          <a:p>
            <a:r>
              <a:rPr lang="en-US"/>
              <a:t>Icon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Webinar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99000">
                <a:srgbClr val="F1B434"/>
              </a:gs>
            </a:gsLst>
            <a:lin ang="0" scaled="1"/>
          </a:gradFill>
        </p:spPr>
        <p:txBody>
          <a:bodyPr lIns="411480" tIns="685800" rIns="2286000" bIns="265176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36320" y="2718038"/>
            <a:ext cx="3383280" cy="48006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644267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36322" y="3203806"/>
            <a:ext cx="3383280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2" y="2514600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419102" y="2718038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419102" y="3662019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96" name="Text Placeholder 95"/>
          <p:cNvSpPr>
            <a:spLocks noGrp="1"/>
          </p:cNvSpPr>
          <p:nvPr>
            <p:ph type="body" sz="quarter" idx="31" hasCustomPrompt="1"/>
          </p:nvPr>
        </p:nvSpPr>
        <p:spPr>
          <a:xfrm>
            <a:off x="1036320" y="3662019"/>
            <a:ext cx="3383280" cy="477440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102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1036321" y="4146997"/>
            <a:ext cx="3383280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111" name="Picture Placeholder 3"/>
          <p:cNvSpPr>
            <a:spLocks noGrp="1"/>
          </p:cNvSpPr>
          <p:nvPr>
            <p:ph type="pic" sz="quarter" idx="39" hasCustomPrompt="1"/>
          </p:nvPr>
        </p:nvSpPr>
        <p:spPr>
          <a:xfrm>
            <a:off x="4724401" y="2718828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112" name="Text Placeholder 95"/>
          <p:cNvSpPr>
            <a:spLocks noGrp="1"/>
          </p:cNvSpPr>
          <p:nvPr>
            <p:ph type="body" sz="quarter" idx="40" hasCustomPrompt="1"/>
          </p:nvPr>
        </p:nvSpPr>
        <p:spPr>
          <a:xfrm>
            <a:off x="5341620" y="2718829"/>
            <a:ext cx="3383280" cy="477440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11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5341620" y="3203806"/>
            <a:ext cx="3383280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42" hasCustomPrompt="1"/>
          </p:nvPr>
        </p:nvSpPr>
        <p:spPr>
          <a:xfrm>
            <a:off x="4724401" y="3662019"/>
            <a:ext cx="475488" cy="477441"/>
          </a:xfrm>
          <a:noFill/>
        </p:spPr>
        <p:txBody>
          <a:bodyPr/>
          <a:lstStyle>
            <a:lvl1pPr marL="0" indent="0" algn="ctr">
              <a:buNone/>
              <a:defRPr sz="450">
                <a:latin typeface="+mj-lt"/>
              </a:defRPr>
            </a:lvl1pPr>
          </a:lstStyle>
          <a:p>
            <a:r>
              <a:rPr lang="en-US"/>
              <a:t>Profile Picture</a:t>
            </a:r>
          </a:p>
        </p:txBody>
      </p:sp>
      <p:sp>
        <p:nvSpPr>
          <p:cNvPr id="36" name="Text Placeholder 95"/>
          <p:cNvSpPr>
            <a:spLocks noGrp="1"/>
          </p:cNvSpPr>
          <p:nvPr>
            <p:ph type="body" sz="quarter" idx="43" hasCustomPrompt="1"/>
          </p:nvPr>
        </p:nvSpPr>
        <p:spPr>
          <a:xfrm>
            <a:off x="5341620" y="3662019"/>
            <a:ext cx="3383280" cy="477440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Name, Title</a:t>
            </a:r>
            <a:endParaRPr lang="en-GB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5341620" y="4146997"/>
            <a:ext cx="3383280" cy="22248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 baseline="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address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-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677595" y="1257300"/>
            <a:ext cx="0" cy="35433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1440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solidFill>
                  <a:srgbClr val="414141"/>
                </a:solidFill>
                <a:cs typeface="Arial" charset="0"/>
              </a:rPr>
              <a:t>© </a:t>
            </a:r>
            <a:r>
              <a:rPr lang="en-US" sz="600" kern="0">
                <a:solidFill>
                  <a:srgbClr val="414141"/>
                </a:solidFill>
                <a:cs typeface="Arial" charset="0"/>
              </a:rPr>
              <a:t>Euromonitor</a:t>
            </a:r>
            <a:r>
              <a:rPr lang="en-US" sz="600">
                <a:solidFill>
                  <a:srgbClr val="414141"/>
                </a:solidFill>
                <a:cs typeface="Arial" charset="0"/>
              </a:rPr>
              <a:t> Internation</a:t>
            </a:r>
            <a:r>
              <a:rPr lang="en-US" sz="600">
                <a:solidFill>
                  <a:srgbClr val="414141"/>
                </a:solidFill>
                <a:cs typeface="Tahoma" pitchFamily="34" charset="0"/>
              </a:rPr>
              <a:t>al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2133600" y="342900"/>
            <a:ext cx="4876800" cy="457200"/>
          </a:xfrm>
        </p:spPr>
        <p:txBody>
          <a:bodyPr anchor="ctr"/>
          <a:lstStyle>
            <a:lvl1pPr algn="ctr">
              <a:lnSpc>
                <a:spcPts val="1575"/>
              </a:lnSpc>
              <a:defRPr sz="1575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55448" y="41148"/>
            <a:ext cx="6702552" cy="144018"/>
          </a:xfrm>
        </p:spPr>
        <p:txBody>
          <a:bodyPr anchor="ctr">
            <a:noAutofit/>
          </a:bodyPr>
          <a:lstStyle>
            <a:lvl1pPr marL="0" indent="0" algn="l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None/>
              <a:defRPr sz="675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86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allout, 2 Col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714500"/>
          </a:xfrm>
          <a:solidFill>
            <a:schemeClr val="accent1"/>
          </a:solidFill>
        </p:spPr>
        <p:txBody>
          <a:bodyPr lIns="1965960" tIns="365760" rIns="1965960" bIns="365760"/>
          <a:lstStyle>
            <a:lvl1pPr>
              <a:lnSpc>
                <a:spcPts val="27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2090058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9100" y="2461533"/>
            <a:ext cx="4000500" cy="2243817"/>
          </a:xfrm>
        </p:spPr>
        <p:txBody>
          <a:bodyPr/>
          <a:lstStyle>
            <a:lvl1pPr>
              <a:defRPr lang="en-US" sz="1200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62579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724400" y="2090058"/>
            <a:ext cx="40005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724400" y="2461533"/>
            <a:ext cx="4000500" cy="2243817"/>
          </a:xfrm>
        </p:spPr>
        <p:txBody>
          <a:bodyPr/>
          <a:lstStyle>
            <a:lvl1pPr>
              <a:defRPr lang="en-US" sz="1200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1 col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9144000" cy="3086100"/>
          </a:xfrm>
          <a:noFill/>
        </p:spPr>
        <p:txBody>
          <a:bodyPr lIns="228600" tIns="228600" rIns="228600"/>
          <a:lstStyle>
            <a:lvl1pPr marL="0" indent="0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1"/>
            <a:ext cx="4572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334620"/>
            <a:ext cx="4724400" cy="45720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390612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09800" y="4175051"/>
            <a:ext cx="4724400" cy="530299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- Sl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9144000" cy="5143500"/>
          </a:xfrm>
          <a:solidFill>
            <a:schemeClr val="accent1">
              <a:alpha val="80000"/>
            </a:schemeClr>
          </a:solidFill>
        </p:spPr>
        <p:txBody>
          <a:bodyPr lIns="411480" tIns="411480" rIns="411480" bIns="411480" anchor="t" anchorCtr="0">
            <a:noAutofit/>
          </a:bodyPr>
          <a:lstStyle>
            <a:lvl1pPr algn="l">
              <a:lnSpc>
                <a:spcPct val="10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</a:t>
            </a:r>
            <a:br>
              <a:rPr lang="en-US"/>
            </a:b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5143499"/>
          </a:xfrm>
        </p:spPr>
        <p:txBody>
          <a:bodyPr lIns="1828800" tIns="1828800" rIns="1828800" bIns="64008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59AE-6FA2-DE49-8C03-2AB7F423A37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- Slat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9144000" cy="5143500"/>
          </a:xfrm>
          <a:solidFill>
            <a:schemeClr val="accent1"/>
          </a:solidFill>
        </p:spPr>
        <p:txBody>
          <a:bodyPr lIns="411480" tIns="411480" rIns="411480" bIns="411480" anchor="t" anchorCtr="0">
            <a:noAutofit/>
          </a:bodyPr>
          <a:lstStyle>
            <a:lvl1pPr algn="l">
              <a:lnSpc>
                <a:spcPct val="10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</a:t>
            </a:r>
            <a:br>
              <a:rPr lang="en-US"/>
            </a:b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59AE-6FA2-DE49-8C03-2AB7F423A37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9144000" cy="5143500"/>
          </a:xfrm>
          <a:solidFill>
            <a:schemeClr val="tx1">
              <a:alpha val="80000"/>
            </a:schemeClr>
          </a:solidFill>
        </p:spPr>
        <p:txBody>
          <a:bodyPr lIns="411480" tIns="411480" rIns="411480" bIns="411480" anchor="t" anchorCtr="0">
            <a:noAutofit/>
          </a:bodyPr>
          <a:lstStyle>
            <a:lvl1pPr algn="l">
              <a:lnSpc>
                <a:spcPct val="10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</a:t>
            </a:r>
            <a:br>
              <a:rPr lang="en-US"/>
            </a:b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5143499"/>
          </a:xfrm>
        </p:spPr>
        <p:txBody>
          <a:bodyPr lIns="1828800" tIns="1828800" rIns="1828800" bIns="64008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59AE-6FA2-DE49-8C03-2AB7F423A37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verview 5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209800" y="361950"/>
            <a:ext cx="4724400" cy="438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571500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71500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71500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209800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209800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3848100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848100" y="1257299"/>
            <a:ext cx="1447800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848100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848100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5489448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5489448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489448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5489448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7127748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7127748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7127748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127748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- Charcoal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411480" tIns="411480" rIns="411480" bIns="411480" anchor="t" anchorCtr="0">
            <a:noAutofit/>
          </a:bodyPr>
          <a:lstStyle>
            <a:lvl1pPr algn="l">
              <a:lnSpc>
                <a:spcPct val="10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</a:t>
            </a:r>
            <a:br>
              <a:rPr lang="en-US"/>
            </a:b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59AE-6FA2-DE49-8C03-2AB7F423A37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w Accent -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"/>
            <a:ext cx="9144000" cy="5143499"/>
          </a:xfrm>
          <a:solidFill>
            <a:schemeClr val="accent1">
              <a:alpha val="80000"/>
            </a:schemeClr>
          </a:solidFill>
        </p:spPr>
        <p:txBody>
          <a:bodyPr lIns="411480" tIns="411480" rIns="548640" bIns="1828800" anchor="t" anchorCtr="0"/>
          <a:lstStyle>
            <a:lvl1pPr algn="l">
              <a:lnSpc>
                <a:spcPct val="10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</a:t>
            </a:r>
            <a:br>
              <a:rPr lang="en-US"/>
            </a:b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5143499"/>
          </a:xfrm>
        </p:spPr>
        <p:txBody>
          <a:bodyPr lIns="1828800" tIns="1828800" rIns="1828800" bIns="640080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3904852"/>
            <a:ext cx="7162800" cy="901871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lIns="411480" tIns="365760" rIns="0" bIns="365760" anchor="ctr" anchorCtr="0">
            <a:noAutofit/>
          </a:bodyPr>
          <a:lstStyle>
            <a:lvl1pPr marL="0" marR="0" indent="0" algn="l" defTabSz="685800" rtl="0" eaLnBrk="1" fontAlgn="b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575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w Accent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"/>
            <a:ext cx="9144000" cy="5143499"/>
          </a:xfrm>
          <a:solidFill>
            <a:schemeClr val="tx1">
              <a:alpha val="80000"/>
            </a:schemeClr>
          </a:solidFill>
        </p:spPr>
        <p:txBody>
          <a:bodyPr lIns="411480" tIns="411480" rIns="548640" bIns="1828800" anchor="t" anchorCtr="0"/>
          <a:lstStyle>
            <a:lvl1pPr algn="l">
              <a:lnSpc>
                <a:spcPct val="10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</a:t>
            </a:r>
            <a:br>
              <a:rPr lang="en-US"/>
            </a:b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5143499"/>
          </a:xfrm>
        </p:spPr>
        <p:txBody>
          <a:bodyPr lIns="1828800" tIns="1828800" rIns="1828800" bIns="640080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3904852"/>
            <a:ext cx="7162800" cy="901871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 lIns="411480" tIns="365760" rIns="0" bIns="365760" anchor="ctr" anchorCtr="0">
            <a:noAutofit/>
          </a:bodyPr>
          <a:lstStyle>
            <a:lvl1pPr marL="0" marR="0" indent="0" algn="l" defTabSz="685800" rtl="0" eaLnBrk="1" fontAlgn="b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575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w Acc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"/>
            <a:ext cx="9144000" cy="5143499"/>
          </a:xfrm>
          <a:solidFill>
            <a:schemeClr val="accent5">
              <a:alpha val="80000"/>
            </a:schemeClr>
          </a:solidFill>
        </p:spPr>
        <p:txBody>
          <a:bodyPr lIns="411480" tIns="411480" rIns="548640" bIns="1828800" anchor="t" anchorCtr="0"/>
          <a:lstStyle>
            <a:lvl1pPr algn="l">
              <a:lnSpc>
                <a:spcPct val="10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</a:t>
            </a:r>
            <a:br>
              <a:rPr lang="en-US"/>
            </a:b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5143499"/>
          </a:xfrm>
        </p:spPr>
        <p:txBody>
          <a:bodyPr lIns="1828800" tIns="1828800" rIns="1828800" bIns="640080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3904852"/>
            <a:ext cx="7162800" cy="901871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lIns="411480" tIns="365760" rIns="0" bIns="365760" anchor="ctr" anchorCtr="0">
            <a:noAutofit/>
          </a:bodyPr>
          <a:lstStyle>
            <a:lvl1pPr marL="0" marR="0" indent="0" algn="l" defTabSz="685800" rtl="0" eaLnBrk="1" fontAlgn="b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575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 err="1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Text Left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411480" tIns="411480" rIns="4572000" bIns="2651760" anchor="b" anchorCtr="0"/>
          <a:lstStyle>
            <a:lvl1pPr algn="l">
              <a:lnSpc>
                <a:spcPts val="2700"/>
              </a:lnSpc>
              <a:defRPr sz="27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1828800" tIns="4937760" rIns="1828800" bIns="3657600" anchor="ctr" anchorCtr="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19100" y="2702052"/>
            <a:ext cx="4114800" cy="9555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Edit Master Subtitle Style</a:t>
            </a:r>
            <a:r>
              <a:rPr lang="en-GB"/>
              <a:t> </a:t>
            </a: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2514600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3 Facts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457200" tIns="411480" rIns="457200" bIns="3566160" anchor="t" anchorCtr="0"/>
          <a:lstStyle>
            <a:lvl1pPr algn="ctr">
              <a:lnSpc>
                <a:spcPts val="2700"/>
              </a:lnSpc>
              <a:defRPr sz="27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14800" y="933450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7699" y="3075332"/>
            <a:ext cx="2286000" cy="457200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7699" y="3526638"/>
            <a:ext cx="2286000" cy="685800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467099" y="3075332"/>
            <a:ext cx="2286000" cy="457200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2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467099" y="3526638"/>
            <a:ext cx="2286000" cy="685800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86500" y="3075332"/>
            <a:ext cx="2286000" cy="457200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286500" y="3526638"/>
            <a:ext cx="2286000" cy="685800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1828800" tIns="3657600" rIns="1828800" bIns="3657600" anchor="ctr" anchorCtr="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Overlay -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59055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411480" tIns="2834640" rIns="594360" bIns="182880" anchor="ctr" anchorCtr="0"/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575" baseline="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361950"/>
            <a:ext cx="4876800" cy="327660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 lIns="1828800" tIns="1828800" rIns="1828800" bIns="640080" anchor="ctr"/>
          <a:lstStyle>
            <a:lvl1pPr marL="0" indent="0" algn="ctr">
              <a:lnSpc>
                <a:spcPts val="1575"/>
              </a:lnSpc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Overlay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5905500" cy="51435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411480" tIns="2834640" rIns="594360" bIns="182880" anchor="ctr" anchorCtr="0"/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575" baseline="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361950"/>
            <a:ext cx="4876800" cy="327660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 lIns="1828800" tIns="1828800" rIns="1828800" bIns="640080" anchor="ctr"/>
          <a:lstStyle>
            <a:lvl1pPr marL="0" indent="0" algn="ctr">
              <a:lnSpc>
                <a:spcPts val="1575"/>
              </a:lnSpc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 then right click image and “SEND TO BACK”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Overla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5905500" cy="5143500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lIns="411480" tIns="2834640" rIns="594360" bIns="182880" anchor="ctr" anchorCtr="0"/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575" baseline="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361950"/>
            <a:ext cx="4876800" cy="327660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 err="1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 lIns="1828800" tIns="1828800" rIns="1828800" bIns="640080" anchor="ctr"/>
          <a:lstStyle>
            <a:lvl1pPr marL="0" indent="0" algn="ctr">
              <a:lnSpc>
                <a:spcPts val="1575"/>
              </a:lnSpc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 Accen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910977"/>
            <a:ext cx="7124700" cy="1232524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wrap="square" lIns="411480" tIns="0" rIns="822960" bIns="749808" anchor="b" anchorCtr="0">
            <a:noAutofit/>
          </a:bodyPr>
          <a:lstStyle>
            <a:lvl1pPr marL="0" marR="0" indent="0" algn="l" defTabSz="685800" rtl="0" eaLnBrk="1" fontAlgn="b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575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361949"/>
            <a:ext cx="4000500" cy="3276601"/>
          </a:xfrm>
          <a:noFill/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7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 err="1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5143500"/>
          </a:xfrm>
        </p:spPr>
        <p:txBody>
          <a:bodyPr lIns="1828800" tIns="1828800" rIns="1828800" bIns="64008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then right click image and “SEND TO BACK”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verview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0"/>
            <a:ext cx="4572000" cy="5143500"/>
          </a:xfrm>
          <a:gradFill>
            <a:gsLst>
              <a:gs pos="5000">
                <a:srgbClr val="FF6A13">
                  <a:alpha val="80000"/>
                </a:srgbClr>
              </a:gs>
              <a:gs pos="100000">
                <a:srgbClr val="F1B434">
                  <a:alpha val="80000"/>
                </a:srgbClr>
              </a:gs>
            </a:gsLst>
            <a:lin ang="0" scaled="1"/>
          </a:gradFill>
        </p:spPr>
        <p:txBody>
          <a:bodyPr anchor="b"/>
          <a:lstStyle>
            <a:lvl1pPr marL="0" indent="0">
              <a:buNone/>
              <a:defRPr sz="450" baseline="0"/>
            </a:lvl1pPr>
            <a:lvl2pPr marL="0" indent="0">
              <a:buNone/>
              <a:defRPr sz="450"/>
            </a:lvl2pPr>
            <a:lvl3pPr marL="0" indent="0">
              <a:buNone/>
              <a:defRPr sz="450"/>
            </a:lvl3pPr>
            <a:lvl4pPr marL="0" indent="0">
              <a:buNone/>
              <a:defRPr sz="450"/>
            </a:lvl4pPr>
            <a:lvl5pPr marL="0" indent="0">
              <a:buNone/>
              <a:defRPr sz="450"/>
            </a:lvl5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5143500"/>
          </a:xfrm>
          <a:noFill/>
        </p:spPr>
        <p:txBody>
          <a:bodyPr lIns="365760" tIns="548640" rIns="822960" anchor="t"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0"/>
            <a:ext cx="457200" cy="228600"/>
          </a:xfrm>
          <a:noFill/>
        </p:spPr>
        <p:txBody>
          <a:bodyPr tIns="91440" anchor="t"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419100" y="361950"/>
            <a:ext cx="4000500" cy="438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9100" y="940689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143000"/>
            <a:ext cx="4000500" cy="3562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Font typeface="Arial" charset="0"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667740" y="1708438"/>
            <a:ext cx="1340427" cy="121573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Use this layout for more then 5 sections with an image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 Accen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6"/>
          </p:nvPr>
        </p:nvSpPr>
        <p:spPr>
          <a:xfrm flipH="1">
            <a:off x="2019300" y="3910977"/>
            <a:ext cx="7130110" cy="1232524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wrap="square" lIns="822960" tIns="0" rIns="411480" bIns="749808" anchor="b" anchorCtr="0">
            <a:noAutofit/>
          </a:bodyPr>
          <a:lstStyle>
            <a:lvl1pPr marL="0" marR="0" indent="0" algn="l" defTabSz="685800" rtl="0" eaLnBrk="1" fontAlgn="b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575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361949"/>
            <a:ext cx="4000500" cy="3276601"/>
          </a:xfrm>
          <a:noFill/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 lIns="1828800" tIns="1828800" rIns="1828800" bIns="64008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then right click image and “SEND TO BACK”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Overlay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572000" cy="5143500"/>
          </a:xfrm>
          <a:solidFill>
            <a:schemeClr val="tx1">
              <a:alpha val="80000"/>
            </a:schemeClr>
          </a:solidFill>
        </p:spPr>
        <p:txBody>
          <a:bodyPr lIns="411480" tIns="411480" rIns="411480" bIns="2743200" anchor="b"/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>
                <a:latin typeface="+mj-lt"/>
              </a:defRPr>
            </a:lvl2pPr>
            <a:lvl3pPr marL="685800" indent="0">
              <a:buNone/>
              <a:defRPr>
                <a:latin typeface="+mj-lt"/>
              </a:defRPr>
            </a:lvl3pPr>
            <a:lvl4pPr marL="1028700" indent="0">
              <a:buNone/>
              <a:defRPr>
                <a:latin typeface="+mj-lt"/>
              </a:defRPr>
            </a:lvl4pPr>
            <a:lvl5pPr marL="1371600" indent="0">
              <a:buNone/>
              <a:defRPr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9100" y="2571750"/>
            <a:ext cx="3695700" cy="2133600"/>
          </a:xfrm>
        </p:spPr>
        <p:txBody>
          <a:bodyPr lIns="0" tIns="0" rIns="0" bIns="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add text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 lIns="1828800" tIns="1828800" rIns="1828800" anchor="t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then right click image and “SEND TO BACK”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Col Solid - EMI Orange/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4572000" cy="5143500"/>
          </a:xfrm>
          <a:solidFill>
            <a:schemeClr val="accent3"/>
          </a:solidFill>
        </p:spPr>
        <p:txBody>
          <a:bodyPr lIns="411480" tIns="411480" rIns="411480" bIns="3200400" anchor="b"/>
          <a:lstStyle>
            <a:lvl1pPr marL="0" indent="0" algn="ctr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>
                <a:latin typeface="+mj-lt"/>
              </a:defRPr>
            </a:lvl2pPr>
            <a:lvl3pPr marL="685800" indent="0">
              <a:buNone/>
              <a:defRPr>
                <a:latin typeface="+mj-lt"/>
              </a:defRPr>
            </a:lvl3pPr>
            <a:lvl4pPr marL="1028700" indent="0">
              <a:buNone/>
              <a:defRPr>
                <a:latin typeface="+mj-lt"/>
              </a:defRPr>
            </a:lvl4pPr>
            <a:lvl5pPr marL="1371600" indent="0">
              <a:buNone/>
              <a:defRPr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0" y="0"/>
            <a:ext cx="4572000" cy="5143500"/>
          </a:xfrm>
          <a:solidFill>
            <a:schemeClr val="tx1"/>
          </a:solidFill>
        </p:spPr>
        <p:txBody>
          <a:bodyPr lIns="411480" tIns="411480" rIns="411480" bIns="3200400" anchor="b"/>
          <a:lstStyle>
            <a:lvl1pPr marL="0" indent="0" algn="ctr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>
                <a:latin typeface="+mj-lt"/>
              </a:defRPr>
            </a:lvl2pPr>
            <a:lvl3pPr marL="685800" indent="0">
              <a:buNone/>
              <a:defRPr>
                <a:latin typeface="+mj-lt"/>
              </a:defRPr>
            </a:lvl3pPr>
            <a:lvl4pPr marL="1028700" indent="0">
              <a:buNone/>
              <a:defRPr>
                <a:latin typeface="+mj-lt"/>
              </a:defRPr>
            </a:lvl4pPr>
            <a:lvl5pPr marL="1371600" indent="0">
              <a:buNone/>
              <a:defRPr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4360" y="2009394"/>
            <a:ext cx="3383280" cy="22860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166360" y="2009394"/>
            <a:ext cx="3383280" cy="22860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 err="1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Col Solid - Charcoal/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4572000" cy="5143500"/>
          </a:xfrm>
          <a:solidFill>
            <a:schemeClr val="tx1"/>
          </a:solidFill>
        </p:spPr>
        <p:txBody>
          <a:bodyPr lIns="411480" tIns="411480" rIns="411480" bIns="3200400" anchor="b"/>
          <a:lstStyle>
            <a:lvl1pPr marL="0" indent="0" algn="ctr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>
                <a:latin typeface="+mj-lt"/>
              </a:defRPr>
            </a:lvl2pPr>
            <a:lvl3pPr marL="685800" indent="0">
              <a:buNone/>
              <a:defRPr>
                <a:latin typeface="+mj-lt"/>
              </a:defRPr>
            </a:lvl3pPr>
            <a:lvl4pPr marL="1028700" indent="0">
              <a:buNone/>
              <a:defRPr>
                <a:latin typeface="+mj-lt"/>
              </a:defRPr>
            </a:lvl4pPr>
            <a:lvl5pPr marL="1371600" indent="0">
              <a:buNone/>
              <a:defRPr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0" y="0"/>
            <a:ext cx="4572000" cy="5143500"/>
          </a:xfrm>
          <a:solidFill>
            <a:schemeClr val="accent1"/>
          </a:solidFill>
        </p:spPr>
        <p:txBody>
          <a:bodyPr lIns="411480" tIns="411480" rIns="411480" bIns="3200400" anchor="b"/>
          <a:lstStyle>
            <a:lvl1pPr marL="0" indent="0" algn="ctr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>
                <a:latin typeface="+mj-lt"/>
              </a:defRPr>
            </a:lvl2pPr>
            <a:lvl3pPr marL="685800" indent="0">
              <a:buNone/>
              <a:defRPr>
                <a:latin typeface="+mj-lt"/>
              </a:defRPr>
            </a:lvl3pPr>
            <a:lvl4pPr marL="1028700" indent="0">
              <a:buNone/>
              <a:defRPr>
                <a:latin typeface="+mj-lt"/>
              </a:defRPr>
            </a:lvl4pPr>
            <a:lvl5pPr marL="1371600" indent="0">
              <a:buNone/>
              <a:defRPr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4360" y="2009394"/>
            <a:ext cx="3383280" cy="22860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166360" y="2009394"/>
            <a:ext cx="3383280" cy="22860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 err="1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Col Image Left -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572000" cy="5143500"/>
          </a:xfrm>
          <a:solidFill>
            <a:schemeClr val="accent1">
              <a:alpha val="80000"/>
            </a:schemeClr>
          </a:solidFill>
        </p:spPr>
        <p:txBody>
          <a:bodyPr lIns="411480" tIns="182880" rIns="411480" bIns="2743200" anchor="b"/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>
                <a:latin typeface="+mj-lt"/>
              </a:defRPr>
            </a:lvl2pPr>
            <a:lvl3pPr marL="685800" indent="0">
              <a:buNone/>
              <a:defRPr>
                <a:latin typeface="+mj-lt"/>
              </a:defRPr>
            </a:lvl3pPr>
            <a:lvl4pPr marL="1028700" indent="0">
              <a:buNone/>
              <a:defRPr>
                <a:latin typeface="+mj-lt"/>
              </a:defRPr>
            </a:lvl4pPr>
            <a:lvl5pPr marL="1371600" indent="0">
              <a:buNone/>
              <a:defRPr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2000" cy="5143500"/>
          </a:xfrm>
        </p:spPr>
        <p:txBody>
          <a:bodyPr lIns="548640" tIns="731520" rIns="548640" anchor="t"/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then right click image and “SEND TO BACK”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9100" y="2571750"/>
            <a:ext cx="3657600" cy="1705356"/>
          </a:xfrm>
        </p:spPr>
        <p:txBody>
          <a:bodyPr lIns="0" tIns="0" rIns="0" bIns="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add text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63754" y="1839516"/>
            <a:ext cx="3657600" cy="579834"/>
          </a:xfrm>
        </p:spPr>
        <p:txBody>
          <a:bodyPr lIns="0" tIns="0" rIns="0" bIns="0" anchor="b">
            <a:noAutofit/>
          </a:bodyPr>
          <a:lstStyle>
            <a:lvl1pPr marL="0" indent="0" algn="l">
              <a:buFont typeface="Arial" charset="0"/>
              <a:buNone/>
              <a:defRPr sz="1200" b="0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63756" y="2571750"/>
            <a:ext cx="3657600" cy="1762506"/>
          </a:xfrm>
        </p:spPr>
        <p:txBody>
          <a:bodyPr lIns="0" tIns="0" rIns="0" bIns="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add text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Col Image Left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572000" cy="5143500"/>
          </a:xfrm>
          <a:solidFill>
            <a:schemeClr val="tx1">
              <a:alpha val="80000"/>
            </a:schemeClr>
          </a:solidFill>
        </p:spPr>
        <p:txBody>
          <a:bodyPr lIns="411480" tIns="182880" rIns="411480" bIns="2743200" anchor="b"/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>
                <a:latin typeface="+mj-lt"/>
              </a:defRPr>
            </a:lvl2pPr>
            <a:lvl3pPr marL="685800" indent="0">
              <a:buNone/>
              <a:defRPr>
                <a:latin typeface="+mj-lt"/>
              </a:defRPr>
            </a:lvl3pPr>
            <a:lvl4pPr marL="1028700" indent="0">
              <a:buNone/>
              <a:defRPr>
                <a:latin typeface="+mj-lt"/>
              </a:defRPr>
            </a:lvl4pPr>
            <a:lvl5pPr marL="1371600" indent="0">
              <a:buNone/>
              <a:defRPr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9100" y="2571750"/>
            <a:ext cx="3695700" cy="1705356"/>
          </a:xfrm>
        </p:spPr>
        <p:txBody>
          <a:bodyPr lIns="0" tIns="0" rIns="0" bIns="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add text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67298" y="1801416"/>
            <a:ext cx="3657600" cy="617934"/>
          </a:xfrm>
        </p:spPr>
        <p:txBody>
          <a:bodyPr lIns="0" tIns="0" rIns="0" bIns="0" anchor="b">
            <a:noAutofit/>
          </a:bodyPr>
          <a:lstStyle>
            <a:lvl1pPr marL="0" indent="0" algn="l">
              <a:buFont typeface="Arial" charset="0"/>
              <a:buNone/>
              <a:defRPr sz="1200" b="0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67300" y="2571750"/>
            <a:ext cx="3657600" cy="1762506"/>
          </a:xfrm>
        </p:spPr>
        <p:txBody>
          <a:bodyPr lIns="0" tIns="0" rIns="0" bIns="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add text</a:t>
            </a:r>
            <a:endParaRPr lang="en-GB"/>
          </a:p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2000" cy="5143500"/>
          </a:xfrm>
        </p:spPr>
        <p:txBody>
          <a:bodyPr lIns="548640" tIns="731520" rIns="548640" anchor="t"/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then right click image and “SEND TO BACK”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Col Image Lef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572000" cy="5143500"/>
          </a:xfrm>
          <a:solidFill>
            <a:schemeClr val="accent5">
              <a:alpha val="80000"/>
            </a:schemeClr>
          </a:solidFill>
        </p:spPr>
        <p:txBody>
          <a:bodyPr lIns="411480" tIns="182880" rIns="411480" bIns="2743200" anchor="b"/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>
                <a:latin typeface="+mj-lt"/>
              </a:defRPr>
            </a:lvl2pPr>
            <a:lvl3pPr marL="685800" indent="0">
              <a:buNone/>
              <a:defRPr>
                <a:latin typeface="+mj-lt"/>
              </a:defRPr>
            </a:lvl3pPr>
            <a:lvl4pPr marL="1028700" indent="0">
              <a:buNone/>
              <a:defRPr>
                <a:latin typeface="+mj-lt"/>
              </a:defRPr>
            </a:lvl4pPr>
            <a:lvl5pPr marL="1371600" indent="0">
              <a:buNone/>
              <a:defRPr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9100" y="2571750"/>
            <a:ext cx="3695700" cy="1705356"/>
          </a:xfrm>
        </p:spPr>
        <p:txBody>
          <a:bodyPr lIns="0" tIns="0" rIns="0" bIns="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add text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67298" y="1796542"/>
            <a:ext cx="3657600" cy="617934"/>
          </a:xfrm>
        </p:spPr>
        <p:txBody>
          <a:bodyPr lIns="0" tIns="0" rIns="0" bIns="0" anchor="b">
            <a:noAutofit/>
          </a:bodyPr>
          <a:lstStyle>
            <a:lvl1pPr marL="0" indent="0" algn="l">
              <a:buFont typeface="Arial" charset="0"/>
              <a:buNone/>
              <a:defRPr sz="1200" b="0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67300" y="2571750"/>
            <a:ext cx="3657600" cy="1762506"/>
          </a:xfrm>
        </p:spPr>
        <p:txBody>
          <a:bodyPr lIns="0" tIns="0" rIns="0" bIns="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add text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2000" cy="5143500"/>
          </a:xfrm>
        </p:spPr>
        <p:txBody>
          <a:bodyPr lIns="548640" tIns="731520" rIns="548640" anchor="t"/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an image, then right click image and “SEND TO BACK”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 err="1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Quote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0" cy="5143500"/>
          </a:xfrm>
        </p:spPr>
        <p:txBody>
          <a:bodyPr lIns="365760" tIns="365760" rIns="365760" bIns="36576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insert an image, then right click image and “SEND TO BACK”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19100" y="819150"/>
            <a:ext cx="3695700" cy="3436090"/>
          </a:xfrm>
        </p:spPr>
        <p:txBody>
          <a:bodyPr lIns="0" tIns="0" rIns="91440" bIns="9144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419100" y="4357635"/>
            <a:ext cx="3695700" cy="347715"/>
          </a:xfrm>
        </p:spPr>
        <p:txBody>
          <a:bodyPr lIns="0" tIns="27432" rIns="0" bIns="0"/>
          <a:lstStyle>
            <a:lvl1pPr marL="0" indent="0" algn="r">
              <a:lnSpc>
                <a:spcPts val="1125"/>
              </a:lnSpc>
              <a:spcBef>
                <a:spcPts val="0"/>
              </a:spcBef>
              <a:buNone/>
              <a:defRPr sz="900" i="1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—Author, 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 rot="10800000">
            <a:off x="419100" y="358501"/>
            <a:ext cx="540233" cy="355874"/>
            <a:chOff x="7514215" y="3985644"/>
            <a:chExt cx="1052760" cy="693498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3" name="Rectangular Callout 13"/>
            <p:cNvSpPr/>
            <p:nvPr/>
          </p:nvSpPr>
          <p:spPr>
            <a:xfrm flipH="1">
              <a:off x="7514215" y="3985644"/>
              <a:ext cx="462210" cy="693498"/>
            </a:xfrm>
            <a:custGeom>
              <a:avLst/>
              <a:gdLst>
                <a:gd name="connsiteX0" fmla="*/ 0 w 460344"/>
                <a:gd name="connsiteY0" fmla="*/ 0 h 457755"/>
                <a:gd name="connsiteX1" fmla="*/ 76724 w 460344"/>
                <a:gd name="connsiteY1" fmla="*/ 0 h 457755"/>
                <a:gd name="connsiteX2" fmla="*/ 76724 w 460344"/>
                <a:gd name="connsiteY2" fmla="*/ 0 h 457755"/>
                <a:gd name="connsiteX3" fmla="*/ 191810 w 460344"/>
                <a:gd name="connsiteY3" fmla="*/ 0 h 457755"/>
                <a:gd name="connsiteX4" fmla="*/ 460344 w 460344"/>
                <a:gd name="connsiteY4" fmla="*/ 0 h 457755"/>
                <a:gd name="connsiteX5" fmla="*/ 460344 w 460344"/>
                <a:gd name="connsiteY5" fmla="*/ 267024 h 457755"/>
                <a:gd name="connsiteX6" fmla="*/ 460344 w 460344"/>
                <a:gd name="connsiteY6" fmla="*/ 267024 h 457755"/>
                <a:gd name="connsiteX7" fmla="*/ 460344 w 460344"/>
                <a:gd name="connsiteY7" fmla="*/ 381463 h 457755"/>
                <a:gd name="connsiteX8" fmla="*/ 460344 w 460344"/>
                <a:gd name="connsiteY8" fmla="*/ 457755 h 457755"/>
                <a:gd name="connsiteX9" fmla="*/ 191810 w 460344"/>
                <a:gd name="connsiteY9" fmla="*/ 457755 h 457755"/>
                <a:gd name="connsiteX10" fmla="*/ 134269 w 460344"/>
                <a:gd name="connsiteY10" fmla="*/ 514974 h 457755"/>
                <a:gd name="connsiteX11" fmla="*/ 76724 w 460344"/>
                <a:gd name="connsiteY11" fmla="*/ 457755 h 457755"/>
                <a:gd name="connsiteX12" fmla="*/ 0 w 460344"/>
                <a:gd name="connsiteY12" fmla="*/ 457755 h 457755"/>
                <a:gd name="connsiteX13" fmla="*/ 0 w 460344"/>
                <a:gd name="connsiteY13" fmla="*/ 381463 h 457755"/>
                <a:gd name="connsiteX14" fmla="*/ 0 w 460344"/>
                <a:gd name="connsiteY14" fmla="*/ 267024 h 457755"/>
                <a:gd name="connsiteX15" fmla="*/ 0 w 460344"/>
                <a:gd name="connsiteY15" fmla="*/ 267024 h 457755"/>
                <a:gd name="connsiteX16" fmla="*/ 0 w 460344"/>
                <a:gd name="connsiteY16" fmla="*/ 0 h 457755"/>
                <a:gd name="connsiteX0" fmla="*/ 0 w 460344"/>
                <a:gd name="connsiteY0" fmla="*/ 0 h 550692"/>
                <a:gd name="connsiteX1" fmla="*/ 76724 w 460344"/>
                <a:gd name="connsiteY1" fmla="*/ 0 h 550692"/>
                <a:gd name="connsiteX2" fmla="*/ 76724 w 460344"/>
                <a:gd name="connsiteY2" fmla="*/ 0 h 550692"/>
                <a:gd name="connsiteX3" fmla="*/ 191810 w 460344"/>
                <a:gd name="connsiteY3" fmla="*/ 0 h 550692"/>
                <a:gd name="connsiteX4" fmla="*/ 460344 w 460344"/>
                <a:gd name="connsiteY4" fmla="*/ 0 h 550692"/>
                <a:gd name="connsiteX5" fmla="*/ 460344 w 460344"/>
                <a:gd name="connsiteY5" fmla="*/ 267024 h 550692"/>
                <a:gd name="connsiteX6" fmla="*/ 460344 w 460344"/>
                <a:gd name="connsiteY6" fmla="*/ 267024 h 550692"/>
                <a:gd name="connsiteX7" fmla="*/ 460344 w 460344"/>
                <a:gd name="connsiteY7" fmla="*/ 381463 h 550692"/>
                <a:gd name="connsiteX8" fmla="*/ 460344 w 460344"/>
                <a:gd name="connsiteY8" fmla="*/ 457755 h 550692"/>
                <a:gd name="connsiteX9" fmla="*/ 191810 w 460344"/>
                <a:gd name="connsiteY9" fmla="*/ 457755 h 550692"/>
                <a:gd name="connsiteX10" fmla="*/ 43781 w 460344"/>
                <a:gd name="connsiteY10" fmla="*/ 550692 h 550692"/>
                <a:gd name="connsiteX11" fmla="*/ 76724 w 460344"/>
                <a:gd name="connsiteY11" fmla="*/ 457755 h 550692"/>
                <a:gd name="connsiteX12" fmla="*/ 0 w 460344"/>
                <a:gd name="connsiteY12" fmla="*/ 457755 h 550692"/>
                <a:gd name="connsiteX13" fmla="*/ 0 w 460344"/>
                <a:gd name="connsiteY13" fmla="*/ 381463 h 550692"/>
                <a:gd name="connsiteX14" fmla="*/ 0 w 460344"/>
                <a:gd name="connsiteY14" fmla="*/ 267024 h 550692"/>
                <a:gd name="connsiteX15" fmla="*/ 0 w 460344"/>
                <a:gd name="connsiteY15" fmla="*/ 267024 h 550692"/>
                <a:gd name="connsiteX16" fmla="*/ 0 w 460344"/>
                <a:gd name="connsiteY16" fmla="*/ 0 h 550692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43781 w 460344"/>
                <a:gd name="connsiteY10" fmla="*/ 550692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108075 w 460344"/>
                <a:gd name="connsiteY10" fmla="*/ 514973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108075 w 460344"/>
                <a:gd name="connsiteY10" fmla="*/ 514973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88723"/>
                <a:gd name="connsiteX1" fmla="*/ 76724 w 460344"/>
                <a:gd name="connsiteY1" fmla="*/ 0 h 588723"/>
                <a:gd name="connsiteX2" fmla="*/ 76724 w 460344"/>
                <a:gd name="connsiteY2" fmla="*/ 0 h 588723"/>
                <a:gd name="connsiteX3" fmla="*/ 191810 w 460344"/>
                <a:gd name="connsiteY3" fmla="*/ 0 h 588723"/>
                <a:gd name="connsiteX4" fmla="*/ 460344 w 460344"/>
                <a:gd name="connsiteY4" fmla="*/ 0 h 588723"/>
                <a:gd name="connsiteX5" fmla="*/ 460344 w 460344"/>
                <a:gd name="connsiteY5" fmla="*/ 267024 h 588723"/>
                <a:gd name="connsiteX6" fmla="*/ 460344 w 460344"/>
                <a:gd name="connsiteY6" fmla="*/ 267024 h 588723"/>
                <a:gd name="connsiteX7" fmla="*/ 460344 w 460344"/>
                <a:gd name="connsiteY7" fmla="*/ 381463 h 588723"/>
                <a:gd name="connsiteX8" fmla="*/ 460344 w 460344"/>
                <a:gd name="connsiteY8" fmla="*/ 457755 h 588723"/>
                <a:gd name="connsiteX9" fmla="*/ 191810 w 460344"/>
                <a:gd name="connsiteY9" fmla="*/ 457755 h 588723"/>
                <a:gd name="connsiteX10" fmla="*/ 108075 w 460344"/>
                <a:gd name="connsiteY10" fmla="*/ 514973 h 588723"/>
                <a:gd name="connsiteX11" fmla="*/ 524 w 460344"/>
                <a:gd name="connsiteY11" fmla="*/ 588723 h 588723"/>
                <a:gd name="connsiteX12" fmla="*/ 0 w 460344"/>
                <a:gd name="connsiteY12" fmla="*/ 457755 h 588723"/>
                <a:gd name="connsiteX13" fmla="*/ 0 w 460344"/>
                <a:gd name="connsiteY13" fmla="*/ 381463 h 588723"/>
                <a:gd name="connsiteX14" fmla="*/ 0 w 460344"/>
                <a:gd name="connsiteY14" fmla="*/ 267024 h 588723"/>
                <a:gd name="connsiteX15" fmla="*/ 0 w 460344"/>
                <a:gd name="connsiteY15" fmla="*/ 267024 h 588723"/>
                <a:gd name="connsiteX16" fmla="*/ 0 w 460344"/>
                <a:gd name="connsiteY16" fmla="*/ 0 h 588723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193676 w 462210"/>
                <a:gd name="connsiteY9" fmla="*/ 457755 h 693498"/>
                <a:gd name="connsiteX10" fmla="*/ 109941 w 462210"/>
                <a:gd name="connsiteY10" fmla="*/ 514973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193676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2210" h="693498">
                  <a:moveTo>
                    <a:pt x="1866" y="0"/>
                  </a:moveTo>
                  <a:lnTo>
                    <a:pt x="78590" y="0"/>
                  </a:lnTo>
                  <a:lnTo>
                    <a:pt x="78590" y="0"/>
                  </a:lnTo>
                  <a:lnTo>
                    <a:pt x="193676" y="0"/>
                  </a:lnTo>
                  <a:lnTo>
                    <a:pt x="462210" y="0"/>
                  </a:lnTo>
                  <a:lnTo>
                    <a:pt x="462210" y="267024"/>
                  </a:lnTo>
                  <a:lnTo>
                    <a:pt x="462210" y="267024"/>
                  </a:lnTo>
                  <a:lnTo>
                    <a:pt x="462210" y="381463"/>
                  </a:lnTo>
                  <a:lnTo>
                    <a:pt x="462210" y="457755"/>
                  </a:lnTo>
                  <a:lnTo>
                    <a:pt x="227013" y="457755"/>
                  </a:lnTo>
                  <a:lnTo>
                    <a:pt x="114704" y="576885"/>
                  </a:lnTo>
                  <a:cubicBezTo>
                    <a:pt x="69330" y="626074"/>
                    <a:pt x="62053" y="632402"/>
                    <a:pt x="9" y="693498"/>
                  </a:cubicBezTo>
                  <a:cubicBezTo>
                    <a:pt x="-166" y="660954"/>
                    <a:pt x="2041" y="490299"/>
                    <a:pt x="1866" y="457755"/>
                  </a:cubicBezTo>
                  <a:lnTo>
                    <a:pt x="1866" y="381463"/>
                  </a:lnTo>
                  <a:lnTo>
                    <a:pt x="1866" y="267024"/>
                  </a:lnTo>
                  <a:lnTo>
                    <a:pt x="1866" y="267024"/>
                  </a:lnTo>
                  <a:lnTo>
                    <a:pt x="186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ular Callout 13"/>
            <p:cNvSpPr/>
            <p:nvPr/>
          </p:nvSpPr>
          <p:spPr>
            <a:xfrm flipH="1">
              <a:off x="8104765" y="3985644"/>
              <a:ext cx="462210" cy="693498"/>
            </a:xfrm>
            <a:custGeom>
              <a:avLst/>
              <a:gdLst>
                <a:gd name="connsiteX0" fmla="*/ 0 w 460344"/>
                <a:gd name="connsiteY0" fmla="*/ 0 h 457755"/>
                <a:gd name="connsiteX1" fmla="*/ 76724 w 460344"/>
                <a:gd name="connsiteY1" fmla="*/ 0 h 457755"/>
                <a:gd name="connsiteX2" fmla="*/ 76724 w 460344"/>
                <a:gd name="connsiteY2" fmla="*/ 0 h 457755"/>
                <a:gd name="connsiteX3" fmla="*/ 191810 w 460344"/>
                <a:gd name="connsiteY3" fmla="*/ 0 h 457755"/>
                <a:gd name="connsiteX4" fmla="*/ 460344 w 460344"/>
                <a:gd name="connsiteY4" fmla="*/ 0 h 457755"/>
                <a:gd name="connsiteX5" fmla="*/ 460344 w 460344"/>
                <a:gd name="connsiteY5" fmla="*/ 267024 h 457755"/>
                <a:gd name="connsiteX6" fmla="*/ 460344 w 460344"/>
                <a:gd name="connsiteY6" fmla="*/ 267024 h 457755"/>
                <a:gd name="connsiteX7" fmla="*/ 460344 w 460344"/>
                <a:gd name="connsiteY7" fmla="*/ 381463 h 457755"/>
                <a:gd name="connsiteX8" fmla="*/ 460344 w 460344"/>
                <a:gd name="connsiteY8" fmla="*/ 457755 h 457755"/>
                <a:gd name="connsiteX9" fmla="*/ 191810 w 460344"/>
                <a:gd name="connsiteY9" fmla="*/ 457755 h 457755"/>
                <a:gd name="connsiteX10" fmla="*/ 134269 w 460344"/>
                <a:gd name="connsiteY10" fmla="*/ 514974 h 457755"/>
                <a:gd name="connsiteX11" fmla="*/ 76724 w 460344"/>
                <a:gd name="connsiteY11" fmla="*/ 457755 h 457755"/>
                <a:gd name="connsiteX12" fmla="*/ 0 w 460344"/>
                <a:gd name="connsiteY12" fmla="*/ 457755 h 457755"/>
                <a:gd name="connsiteX13" fmla="*/ 0 w 460344"/>
                <a:gd name="connsiteY13" fmla="*/ 381463 h 457755"/>
                <a:gd name="connsiteX14" fmla="*/ 0 w 460344"/>
                <a:gd name="connsiteY14" fmla="*/ 267024 h 457755"/>
                <a:gd name="connsiteX15" fmla="*/ 0 w 460344"/>
                <a:gd name="connsiteY15" fmla="*/ 267024 h 457755"/>
                <a:gd name="connsiteX16" fmla="*/ 0 w 460344"/>
                <a:gd name="connsiteY16" fmla="*/ 0 h 457755"/>
                <a:gd name="connsiteX0" fmla="*/ 0 w 460344"/>
                <a:gd name="connsiteY0" fmla="*/ 0 h 550692"/>
                <a:gd name="connsiteX1" fmla="*/ 76724 w 460344"/>
                <a:gd name="connsiteY1" fmla="*/ 0 h 550692"/>
                <a:gd name="connsiteX2" fmla="*/ 76724 w 460344"/>
                <a:gd name="connsiteY2" fmla="*/ 0 h 550692"/>
                <a:gd name="connsiteX3" fmla="*/ 191810 w 460344"/>
                <a:gd name="connsiteY3" fmla="*/ 0 h 550692"/>
                <a:gd name="connsiteX4" fmla="*/ 460344 w 460344"/>
                <a:gd name="connsiteY4" fmla="*/ 0 h 550692"/>
                <a:gd name="connsiteX5" fmla="*/ 460344 w 460344"/>
                <a:gd name="connsiteY5" fmla="*/ 267024 h 550692"/>
                <a:gd name="connsiteX6" fmla="*/ 460344 w 460344"/>
                <a:gd name="connsiteY6" fmla="*/ 267024 h 550692"/>
                <a:gd name="connsiteX7" fmla="*/ 460344 w 460344"/>
                <a:gd name="connsiteY7" fmla="*/ 381463 h 550692"/>
                <a:gd name="connsiteX8" fmla="*/ 460344 w 460344"/>
                <a:gd name="connsiteY8" fmla="*/ 457755 h 550692"/>
                <a:gd name="connsiteX9" fmla="*/ 191810 w 460344"/>
                <a:gd name="connsiteY9" fmla="*/ 457755 h 550692"/>
                <a:gd name="connsiteX10" fmla="*/ 43781 w 460344"/>
                <a:gd name="connsiteY10" fmla="*/ 550692 h 550692"/>
                <a:gd name="connsiteX11" fmla="*/ 76724 w 460344"/>
                <a:gd name="connsiteY11" fmla="*/ 457755 h 550692"/>
                <a:gd name="connsiteX12" fmla="*/ 0 w 460344"/>
                <a:gd name="connsiteY12" fmla="*/ 457755 h 550692"/>
                <a:gd name="connsiteX13" fmla="*/ 0 w 460344"/>
                <a:gd name="connsiteY13" fmla="*/ 381463 h 550692"/>
                <a:gd name="connsiteX14" fmla="*/ 0 w 460344"/>
                <a:gd name="connsiteY14" fmla="*/ 267024 h 550692"/>
                <a:gd name="connsiteX15" fmla="*/ 0 w 460344"/>
                <a:gd name="connsiteY15" fmla="*/ 267024 h 550692"/>
                <a:gd name="connsiteX16" fmla="*/ 0 w 460344"/>
                <a:gd name="connsiteY16" fmla="*/ 0 h 550692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43781 w 460344"/>
                <a:gd name="connsiteY10" fmla="*/ 550692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108075 w 460344"/>
                <a:gd name="connsiteY10" fmla="*/ 514973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108075 w 460344"/>
                <a:gd name="connsiteY10" fmla="*/ 514973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88723"/>
                <a:gd name="connsiteX1" fmla="*/ 76724 w 460344"/>
                <a:gd name="connsiteY1" fmla="*/ 0 h 588723"/>
                <a:gd name="connsiteX2" fmla="*/ 76724 w 460344"/>
                <a:gd name="connsiteY2" fmla="*/ 0 h 588723"/>
                <a:gd name="connsiteX3" fmla="*/ 191810 w 460344"/>
                <a:gd name="connsiteY3" fmla="*/ 0 h 588723"/>
                <a:gd name="connsiteX4" fmla="*/ 460344 w 460344"/>
                <a:gd name="connsiteY4" fmla="*/ 0 h 588723"/>
                <a:gd name="connsiteX5" fmla="*/ 460344 w 460344"/>
                <a:gd name="connsiteY5" fmla="*/ 267024 h 588723"/>
                <a:gd name="connsiteX6" fmla="*/ 460344 w 460344"/>
                <a:gd name="connsiteY6" fmla="*/ 267024 h 588723"/>
                <a:gd name="connsiteX7" fmla="*/ 460344 w 460344"/>
                <a:gd name="connsiteY7" fmla="*/ 381463 h 588723"/>
                <a:gd name="connsiteX8" fmla="*/ 460344 w 460344"/>
                <a:gd name="connsiteY8" fmla="*/ 457755 h 588723"/>
                <a:gd name="connsiteX9" fmla="*/ 191810 w 460344"/>
                <a:gd name="connsiteY9" fmla="*/ 457755 h 588723"/>
                <a:gd name="connsiteX10" fmla="*/ 108075 w 460344"/>
                <a:gd name="connsiteY10" fmla="*/ 514973 h 588723"/>
                <a:gd name="connsiteX11" fmla="*/ 524 w 460344"/>
                <a:gd name="connsiteY11" fmla="*/ 588723 h 588723"/>
                <a:gd name="connsiteX12" fmla="*/ 0 w 460344"/>
                <a:gd name="connsiteY12" fmla="*/ 457755 h 588723"/>
                <a:gd name="connsiteX13" fmla="*/ 0 w 460344"/>
                <a:gd name="connsiteY13" fmla="*/ 381463 h 588723"/>
                <a:gd name="connsiteX14" fmla="*/ 0 w 460344"/>
                <a:gd name="connsiteY14" fmla="*/ 267024 h 588723"/>
                <a:gd name="connsiteX15" fmla="*/ 0 w 460344"/>
                <a:gd name="connsiteY15" fmla="*/ 267024 h 588723"/>
                <a:gd name="connsiteX16" fmla="*/ 0 w 460344"/>
                <a:gd name="connsiteY16" fmla="*/ 0 h 588723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193676 w 462210"/>
                <a:gd name="connsiteY9" fmla="*/ 457755 h 693498"/>
                <a:gd name="connsiteX10" fmla="*/ 109941 w 462210"/>
                <a:gd name="connsiteY10" fmla="*/ 514973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193676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2210" h="693498">
                  <a:moveTo>
                    <a:pt x="1866" y="0"/>
                  </a:moveTo>
                  <a:lnTo>
                    <a:pt x="78590" y="0"/>
                  </a:lnTo>
                  <a:lnTo>
                    <a:pt x="78590" y="0"/>
                  </a:lnTo>
                  <a:lnTo>
                    <a:pt x="193676" y="0"/>
                  </a:lnTo>
                  <a:lnTo>
                    <a:pt x="462210" y="0"/>
                  </a:lnTo>
                  <a:lnTo>
                    <a:pt x="462210" y="267024"/>
                  </a:lnTo>
                  <a:lnTo>
                    <a:pt x="462210" y="267024"/>
                  </a:lnTo>
                  <a:lnTo>
                    <a:pt x="462210" y="381463"/>
                  </a:lnTo>
                  <a:lnTo>
                    <a:pt x="462210" y="457755"/>
                  </a:lnTo>
                  <a:lnTo>
                    <a:pt x="227013" y="457755"/>
                  </a:lnTo>
                  <a:lnTo>
                    <a:pt x="114704" y="576885"/>
                  </a:lnTo>
                  <a:cubicBezTo>
                    <a:pt x="69330" y="626074"/>
                    <a:pt x="62053" y="632402"/>
                    <a:pt x="9" y="693498"/>
                  </a:cubicBezTo>
                  <a:cubicBezTo>
                    <a:pt x="-166" y="660954"/>
                    <a:pt x="2041" y="490299"/>
                    <a:pt x="1866" y="457755"/>
                  </a:cubicBezTo>
                  <a:lnTo>
                    <a:pt x="1866" y="381463"/>
                  </a:lnTo>
                  <a:lnTo>
                    <a:pt x="1866" y="267024"/>
                  </a:lnTo>
                  <a:lnTo>
                    <a:pt x="1866" y="267024"/>
                  </a:lnTo>
                  <a:lnTo>
                    <a:pt x="186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304" userDrawn="1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Quot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0" cy="5143500"/>
          </a:xfrm>
        </p:spPr>
        <p:txBody>
          <a:bodyPr lIns="365760" tIns="365760" rIns="365760" bIns="36576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insert an image, then right click image and “SEND TO BACK”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19100" y="819150"/>
            <a:ext cx="3695700" cy="3436090"/>
          </a:xfrm>
        </p:spPr>
        <p:txBody>
          <a:bodyPr lIns="0" tIns="0" rIns="91440" bIns="9144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419100" y="4357635"/>
            <a:ext cx="3695700" cy="347715"/>
          </a:xfrm>
        </p:spPr>
        <p:txBody>
          <a:bodyPr lIns="0" tIns="27432" rIns="0" bIns="0"/>
          <a:lstStyle>
            <a:lvl1pPr marL="0" indent="0" algn="r">
              <a:lnSpc>
                <a:spcPts val="1125"/>
              </a:lnSpc>
              <a:spcBef>
                <a:spcPts val="0"/>
              </a:spcBef>
              <a:buNone/>
              <a:defRPr sz="900" i="1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—Author, 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 err="1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 rot="10800000">
            <a:off x="419100" y="358501"/>
            <a:ext cx="540233" cy="355874"/>
            <a:chOff x="7514215" y="3985644"/>
            <a:chExt cx="1052760" cy="69349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3" name="Rectangular Callout 13"/>
            <p:cNvSpPr/>
            <p:nvPr/>
          </p:nvSpPr>
          <p:spPr>
            <a:xfrm flipH="1">
              <a:off x="7514215" y="3985644"/>
              <a:ext cx="462210" cy="693498"/>
            </a:xfrm>
            <a:custGeom>
              <a:avLst/>
              <a:gdLst>
                <a:gd name="connsiteX0" fmla="*/ 0 w 460344"/>
                <a:gd name="connsiteY0" fmla="*/ 0 h 457755"/>
                <a:gd name="connsiteX1" fmla="*/ 76724 w 460344"/>
                <a:gd name="connsiteY1" fmla="*/ 0 h 457755"/>
                <a:gd name="connsiteX2" fmla="*/ 76724 w 460344"/>
                <a:gd name="connsiteY2" fmla="*/ 0 h 457755"/>
                <a:gd name="connsiteX3" fmla="*/ 191810 w 460344"/>
                <a:gd name="connsiteY3" fmla="*/ 0 h 457755"/>
                <a:gd name="connsiteX4" fmla="*/ 460344 w 460344"/>
                <a:gd name="connsiteY4" fmla="*/ 0 h 457755"/>
                <a:gd name="connsiteX5" fmla="*/ 460344 w 460344"/>
                <a:gd name="connsiteY5" fmla="*/ 267024 h 457755"/>
                <a:gd name="connsiteX6" fmla="*/ 460344 w 460344"/>
                <a:gd name="connsiteY6" fmla="*/ 267024 h 457755"/>
                <a:gd name="connsiteX7" fmla="*/ 460344 w 460344"/>
                <a:gd name="connsiteY7" fmla="*/ 381463 h 457755"/>
                <a:gd name="connsiteX8" fmla="*/ 460344 w 460344"/>
                <a:gd name="connsiteY8" fmla="*/ 457755 h 457755"/>
                <a:gd name="connsiteX9" fmla="*/ 191810 w 460344"/>
                <a:gd name="connsiteY9" fmla="*/ 457755 h 457755"/>
                <a:gd name="connsiteX10" fmla="*/ 134269 w 460344"/>
                <a:gd name="connsiteY10" fmla="*/ 514974 h 457755"/>
                <a:gd name="connsiteX11" fmla="*/ 76724 w 460344"/>
                <a:gd name="connsiteY11" fmla="*/ 457755 h 457755"/>
                <a:gd name="connsiteX12" fmla="*/ 0 w 460344"/>
                <a:gd name="connsiteY12" fmla="*/ 457755 h 457755"/>
                <a:gd name="connsiteX13" fmla="*/ 0 w 460344"/>
                <a:gd name="connsiteY13" fmla="*/ 381463 h 457755"/>
                <a:gd name="connsiteX14" fmla="*/ 0 w 460344"/>
                <a:gd name="connsiteY14" fmla="*/ 267024 h 457755"/>
                <a:gd name="connsiteX15" fmla="*/ 0 w 460344"/>
                <a:gd name="connsiteY15" fmla="*/ 267024 h 457755"/>
                <a:gd name="connsiteX16" fmla="*/ 0 w 460344"/>
                <a:gd name="connsiteY16" fmla="*/ 0 h 457755"/>
                <a:gd name="connsiteX0" fmla="*/ 0 w 460344"/>
                <a:gd name="connsiteY0" fmla="*/ 0 h 550692"/>
                <a:gd name="connsiteX1" fmla="*/ 76724 w 460344"/>
                <a:gd name="connsiteY1" fmla="*/ 0 h 550692"/>
                <a:gd name="connsiteX2" fmla="*/ 76724 w 460344"/>
                <a:gd name="connsiteY2" fmla="*/ 0 h 550692"/>
                <a:gd name="connsiteX3" fmla="*/ 191810 w 460344"/>
                <a:gd name="connsiteY3" fmla="*/ 0 h 550692"/>
                <a:gd name="connsiteX4" fmla="*/ 460344 w 460344"/>
                <a:gd name="connsiteY4" fmla="*/ 0 h 550692"/>
                <a:gd name="connsiteX5" fmla="*/ 460344 w 460344"/>
                <a:gd name="connsiteY5" fmla="*/ 267024 h 550692"/>
                <a:gd name="connsiteX6" fmla="*/ 460344 w 460344"/>
                <a:gd name="connsiteY6" fmla="*/ 267024 h 550692"/>
                <a:gd name="connsiteX7" fmla="*/ 460344 w 460344"/>
                <a:gd name="connsiteY7" fmla="*/ 381463 h 550692"/>
                <a:gd name="connsiteX8" fmla="*/ 460344 w 460344"/>
                <a:gd name="connsiteY8" fmla="*/ 457755 h 550692"/>
                <a:gd name="connsiteX9" fmla="*/ 191810 w 460344"/>
                <a:gd name="connsiteY9" fmla="*/ 457755 h 550692"/>
                <a:gd name="connsiteX10" fmla="*/ 43781 w 460344"/>
                <a:gd name="connsiteY10" fmla="*/ 550692 h 550692"/>
                <a:gd name="connsiteX11" fmla="*/ 76724 w 460344"/>
                <a:gd name="connsiteY11" fmla="*/ 457755 h 550692"/>
                <a:gd name="connsiteX12" fmla="*/ 0 w 460344"/>
                <a:gd name="connsiteY12" fmla="*/ 457755 h 550692"/>
                <a:gd name="connsiteX13" fmla="*/ 0 w 460344"/>
                <a:gd name="connsiteY13" fmla="*/ 381463 h 550692"/>
                <a:gd name="connsiteX14" fmla="*/ 0 w 460344"/>
                <a:gd name="connsiteY14" fmla="*/ 267024 h 550692"/>
                <a:gd name="connsiteX15" fmla="*/ 0 w 460344"/>
                <a:gd name="connsiteY15" fmla="*/ 267024 h 550692"/>
                <a:gd name="connsiteX16" fmla="*/ 0 w 460344"/>
                <a:gd name="connsiteY16" fmla="*/ 0 h 550692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43781 w 460344"/>
                <a:gd name="connsiteY10" fmla="*/ 550692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108075 w 460344"/>
                <a:gd name="connsiteY10" fmla="*/ 514973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108075 w 460344"/>
                <a:gd name="connsiteY10" fmla="*/ 514973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88723"/>
                <a:gd name="connsiteX1" fmla="*/ 76724 w 460344"/>
                <a:gd name="connsiteY1" fmla="*/ 0 h 588723"/>
                <a:gd name="connsiteX2" fmla="*/ 76724 w 460344"/>
                <a:gd name="connsiteY2" fmla="*/ 0 h 588723"/>
                <a:gd name="connsiteX3" fmla="*/ 191810 w 460344"/>
                <a:gd name="connsiteY3" fmla="*/ 0 h 588723"/>
                <a:gd name="connsiteX4" fmla="*/ 460344 w 460344"/>
                <a:gd name="connsiteY4" fmla="*/ 0 h 588723"/>
                <a:gd name="connsiteX5" fmla="*/ 460344 w 460344"/>
                <a:gd name="connsiteY5" fmla="*/ 267024 h 588723"/>
                <a:gd name="connsiteX6" fmla="*/ 460344 w 460344"/>
                <a:gd name="connsiteY6" fmla="*/ 267024 h 588723"/>
                <a:gd name="connsiteX7" fmla="*/ 460344 w 460344"/>
                <a:gd name="connsiteY7" fmla="*/ 381463 h 588723"/>
                <a:gd name="connsiteX8" fmla="*/ 460344 w 460344"/>
                <a:gd name="connsiteY8" fmla="*/ 457755 h 588723"/>
                <a:gd name="connsiteX9" fmla="*/ 191810 w 460344"/>
                <a:gd name="connsiteY9" fmla="*/ 457755 h 588723"/>
                <a:gd name="connsiteX10" fmla="*/ 108075 w 460344"/>
                <a:gd name="connsiteY10" fmla="*/ 514973 h 588723"/>
                <a:gd name="connsiteX11" fmla="*/ 524 w 460344"/>
                <a:gd name="connsiteY11" fmla="*/ 588723 h 588723"/>
                <a:gd name="connsiteX12" fmla="*/ 0 w 460344"/>
                <a:gd name="connsiteY12" fmla="*/ 457755 h 588723"/>
                <a:gd name="connsiteX13" fmla="*/ 0 w 460344"/>
                <a:gd name="connsiteY13" fmla="*/ 381463 h 588723"/>
                <a:gd name="connsiteX14" fmla="*/ 0 w 460344"/>
                <a:gd name="connsiteY14" fmla="*/ 267024 h 588723"/>
                <a:gd name="connsiteX15" fmla="*/ 0 w 460344"/>
                <a:gd name="connsiteY15" fmla="*/ 267024 h 588723"/>
                <a:gd name="connsiteX16" fmla="*/ 0 w 460344"/>
                <a:gd name="connsiteY16" fmla="*/ 0 h 588723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193676 w 462210"/>
                <a:gd name="connsiteY9" fmla="*/ 457755 h 693498"/>
                <a:gd name="connsiteX10" fmla="*/ 109941 w 462210"/>
                <a:gd name="connsiteY10" fmla="*/ 514973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193676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2210" h="693498">
                  <a:moveTo>
                    <a:pt x="1866" y="0"/>
                  </a:moveTo>
                  <a:lnTo>
                    <a:pt x="78590" y="0"/>
                  </a:lnTo>
                  <a:lnTo>
                    <a:pt x="78590" y="0"/>
                  </a:lnTo>
                  <a:lnTo>
                    <a:pt x="193676" y="0"/>
                  </a:lnTo>
                  <a:lnTo>
                    <a:pt x="462210" y="0"/>
                  </a:lnTo>
                  <a:lnTo>
                    <a:pt x="462210" y="267024"/>
                  </a:lnTo>
                  <a:lnTo>
                    <a:pt x="462210" y="267024"/>
                  </a:lnTo>
                  <a:lnTo>
                    <a:pt x="462210" y="381463"/>
                  </a:lnTo>
                  <a:lnTo>
                    <a:pt x="462210" y="457755"/>
                  </a:lnTo>
                  <a:lnTo>
                    <a:pt x="227013" y="457755"/>
                  </a:lnTo>
                  <a:lnTo>
                    <a:pt x="114704" y="576885"/>
                  </a:lnTo>
                  <a:cubicBezTo>
                    <a:pt x="69330" y="626074"/>
                    <a:pt x="62053" y="632402"/>
                    <a:pt x="9" y="693498"/>
                  </a:cubicBezTo>
                  <a:cubicBezTo>
                    <a:pt x="-166" y="660954"/>
                    <a:pt x="2041" y="490299"/>
                    <a:pt x="1866" y="457755"/>
                  </a:cubicBezTo>
                  <a:lnTo>
                    <a:pt x="1866" y="381463"/>
                  </a:lnTo>
                  <a:lnTo>
                    <a:pt x="1866" y="267024"/>
                  </a:lnTo>
                  <a:lnTo>
                    <a:pt x="1866" y="267024"/>
                  </a:lnTo>
                  <a:lnTo>
                    <a:pt x="186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ular Callout 13"/>
            <p:cNvSpPr/>
            <p:nvPr/>
          </p:nvSpPr>
          <p:spPr>
            <a:xfrm flipH="1">
              <a:off x="8104765" y="3985644"/>
              <a:ext cx="462210" cy="693498"/>
            </a:xfrm>
            <a:custGeom>
              <a:avLst/>
              <a:gdLst>
                <a:gd name="connsiteX0" fmla="*/ 0 w 460344"/>
                <a:gd name="connsiteY0" fmla="*/ 0 h 457755"/>
                <a:gd name="connsiteX1" fmla="*/ 76724 w 460344"/>
                <a:gd name="connsiteY1" fmla="*/ 0 h 457755"/>
                <a:gd name="connsiteX2" fmla="*/ 76724 w 460344"/>
                <a:gd name="connsiteY2" fmla="*/ 0 h 457755"/>
                <a:gd name="connsiteX3" fmla="*/ 191810 w 460344"/>
                <a:gd name="connsiteY3" fmla="*/ 0 h 457755"/>
                <a:gd name="connsiteX4" fmla="*/ 460344 w 460344"/>
                <a:gd name="connsiteY4" fmla="*/ 0 h 457755"/>
                <a:gd name="connsiteX5" fmla="*/ 460344 w 460344"/>
                <a:gd name="connsiteY5" fmla="*/ 267024 h 457755"/>
                <a:gd name="connsiteX6" fmla="*/ 460344 w 460344"/>
                <a:gd name="connsiteY6" fmla="*/ 267024 h 457755"/>
                <a:gd name="connsiteX7" fmla="*/ 460344 w 460344"/>
                <a:gd name="connsiteY7" fmla="*/ 381463 h 457755"/>
                <a:gd name="connsiteX8" fmla="*/ 460344 w 460344"/>
                <a:gd name="connsiteY8" fmla="*/ 457755 h 457755"/>
                <a:gd name="connsiteX9" fmla="*/ 191810 w 460344"/>
                <a:gd name="connsiteY9" fmla="*/ 457755 h 457755"/>
                <a:gd name="connsiteX10" fmla="*/ 134269 w 460344"/>
                <a:gd name="connsiteY10" fmla="*/ 514974 h 457755"/>
                <a:gd name="connsiteX11" fmla="*/ 76724 w 460344"/>
                <a:gd name="connsiteY11" fmla="*/ 457755 h 457755"/>
                <a:gd name="connsiteX12" fmla="*/ 0 w 460344"/>
                <a:gd name="connsiteY12" fmla="*/ 457755 h 457755"/>
                <a:gd name="connsiteX13" fmla="*/ 0 w 460344"/>
                <a:gd name="connsiteY13" fmla="*/ 381463 h 457755"/>
                <a:gd name="connsiteX14" fmla="*/ 0 w 460344"/>
                <a:gd name="connsiteY14" fmla="*/ 267024 h 457755"/>
                <a:gd name="connsiteX15" fmla="*/ 0 w 460344"/>
                <a:gd name="connsiteY15" fmla="*/ 267024 h 457755"/>
                <a:gd name="connsiteX16" fmla="*/ 0 w 460344"/>
                <a:gd name="connsiteY16" fmla="*/ 0 h 457755"/>
                <a:gd name="connsiteX0" fmla="*/ 0 w 460344"/>
                <a:gd name="connsiteY0" fmla="*/ 0 h 550692"/>
                <a:gd name="connsiteX1" fmla="*/ 76724 w 460344"/>
                <a:gd name="connsiteY1" fmla="*/ 0 h 550692"/>
                <a:gd name="connsiteX2" fmla="*/ 76724 w 460344"/>
                <a:gd name="connsiteY2" fmla="*/ 0 h 550692"/>
                <a:gd name="connsiteX3" fmla="*/ 191810 w 460344"/>
                <a:gd name="connsiteY3" fmla="*/ 0 h 550692"/>
                <a:gd name="connsiteX4" fmla="*/ 460344 w 460344"/>
                <a:gd name="connsiteY4" fmla="*/ 0 h 550692"/>
                <a:gd name="connsiteX5" fmla="*/ 460344 w 460344"/>
                <a:gd name="connsiteY5" fmla="*/ 267024 h 550692"/>
                <a:gd name="connsiteX6" fmla="*/ 460344 w 460344"/>
                <a:gd name="connsiteY6" fmla="*/ 267024 h 550692"/>
                <a:gd name="connsiteX7" fmla="*/ 460344 w 460344"/>
                <a:gd name="connsiteY7" fmla="*/ 381463 h 550692"/>
                <a:gd name="connsiteX8" fmla="*/ 460344 w 460344"/>
                <a:gd name="connsiteY8" fmla="*/ 457755 h 550692"/>
                <a:gd name="connsiteX9" fmla="*/ 191810 w 460344"/>
                <a:gd name="connsiteY9" fmla="*/ 457755 h 550692"/>
                <a:gd name="connsiteX10" fmla="*/ 43781 w 460344"/>
                <a:gd name="connsiteY10" fmla="*/ 550692 h 550692"/>
                <a:gd name="connsiteX11" fmla="*/ 76724 w 460344"/>
                <a:gd name="connsiteY11" fmla="*/ 457755 h 550692"/>
                <a:gd name="connsiteX12" fmla="*/ 0 w 460344"/>
                <a:gd name="connsiteY12" fmla="*/ 457755 h 550692"/>
                <a:gd name="connsiteX13" fmla="*/ 0 w 460344"/>
                <a:gd name="connsiteY13" fmla="*/ 381463 h 550692"/>
                <a:gd name="connsiteX14" fmla="*/ 0 w 460344"/>
                <a:gd name="connsiteY14" fmla="*/ 267024 h 550692"/>
                <a:gd name="connsiteX15" fmla="*/ 0 w 460344"/>
                <a:gd name="connsiteY15" fmla="*/ 267024 h 550692"/>
                <a:gd name="connsiteX16" fmla="*/ 0 w 460344"/>
                <a:gd name="connsiteY16" fmla="*/ 0 h 550692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43781 w 460344"/>
                <a:gd name="connsiteY10" fmla="*/ 550692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108075 w 460344"/>
                <a:gd name="connsiteY10" fmla="*/ 514973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55386"/>
                <a:gd name="connsiteX1" fmla="*/ 76724 w 460344"/>
                <a:gd name="connsiteY1" fmla="*/ 0 h 555386"/>
                <a:gd name="connsiteX2" fmla="*/ 76724 w 460344"/>
                <a:gd name="connsiteY2" fmla="*/ 0 h 555386"/>
                <a:gd name="connsiteX3" fmla="*/ 191810 w 460344"/>
                <a:gd name="connsiteY3" fmla="*/ 0 h 555386"/>
                <a:gd name="connsiteX4" fmla="*/ 460344 w 460344"/>
                <a:gd name="connsiteY4" fmla="*/ 0 h 555386"/>
                <a:gd name="connsiteX5" fmla="*/ 460344 w 460344"/>
                <a:gd name="connsiteY5" fmla="*/ 267024 h 555386"/>
                <a:gd name="connsiteX6" fmla="*/ 460344 w 460344"/>
                <a:gd name="connsiteY6" fmla="*/ 267024 h 555386"/>
                <a:gd name="connsiteX7" fmla="*/ 460344 w 460344"/>
                <a:gd name="connsiteY7" fmla="*/ 381463 h 555386"/>
                <a:gd name="connsiteX8" fmla="*/ 460344 w 460344"/>
                <a:gd name="connsiteY8" fmla="*/ 457755 h 555386"/>
                <a:gd name="connsiteX9" fmla="*/ 191810 w 460344"/>
                <a:gd name="connsiteY9" fmla="*/ 457755 h 555386"/>
                <a:gd name="connsiteX10" fmla="*/ 108075 w 460344"/>
                <a:gd name="connsiteY10" fmla="*/ 514973 h 555386"/>
                <a:gd name="connsiteX11" fmla="*/ 524 w 460344"/>
                <a:gd name="connsiteY11" fmla="*/ 555386 h 555386"/>
                <a:gd name="connsiteX12" fmla="*/ 0 w 460344"/>
                <a:gd name="connsiteY12" fmla="*/ 457755 h 555386"/>
                <a:gd name="connsiteX13" fmla="*/ 0 w 460344"/>
                <a:gd name="connsiteY13" fmla="*/ 381463 h 555386"/>
                <a:gd name="connsiteX14" fmla="*/ 0 w 460344"/>
                <a:gd name="connsiteY14" fmla="*/ 267024 h 555386"/>
                <a:gd name="connsiteX15" fmla="*/ 0 w 460344"/>
                <a:gd name="connsiteY15" fmla="*/ 267024 h 555386"/>
                <a:gd name="connsiteX16" fmla="*/ 0 w 460344"/>
                <a:gd name="connsiteY16" fmla="*/ 0 h 555386"/>
                <a:gd name="connsiteX0" fmla="*/ 0 w 460344"/>
                <a:gd name="connsiteY0" fmla="*/ 0 h 588723"/>
                <a:gd name="connsiteX1" fmla="*/ 76724 w 460344"/>
                <a:gd name="connsiteY1" fmla="*/ 0 h 588723"/>
                <a:gd name="connsiteX2" fmla="*/ 76724 w 460344"/>
                <a:gd name="connsiteY2" fmla="*/ 0 h 588723"/>
                <a:gd name="connsiteX3" fmla="*/ 191810 w 460344"/>
                <a:gd name="connsiteY3" fmla="*/ 0 h 588723"/>
                <a:gd name="connsiteX4" fmla="*/ 460344 w 460344"/>
                <a:gd name="connsiteY4" fmla="*/ 0 h 588723"/>
                <a:gd name="connsiteX5" fmla="*/ 460344 w 460344"/>
                <a:gd name="connsiteY5" fmla="*/ 267024 h 588723"/>
                <a:gd name="connsiteX6" fmla="*/ 460344 w 460344"/>
                <a:gd name="connsiteY6" fmla="*/ 267024 h 588723"/>
                <a:gd name="connsiteX7" fmla="*/ 460344 w 460344"/>
                <a:gd name="connsiteY7" fmla="*/ 381463 h 588723"/>
                <a:gd name="connsiteX8" fmla="*/ 460344 w 460344"/>
                <a:gd name="connsiteY8" fmla="*/ 457755 h 588723"/>
                <a:gd name="connsiteX9" fmla="*/ 191810 w 460344"/>
                <a:gd name="connsiteY9" fmla="*/ 457755 h 588723"/>
                <a:gd name="connsiteX10" fmla="*/ 108075 w 460344"/>
                <a:gd name="connsiteY10" fmla="*/ 514973 h 588723"/>
                <a:gd name="connsiteX11" fmla="*/ 524 w 460344"/>
                <a:gd name="connsiteY11" fmla="*/ 588723 h 588723"/>
                <a:gd name="connsiteX12" fmla="*/ 0 w 460344"/>
                <a:gd name="connsiteY12" fmla="*/ 457755 h 588723"/>
                <a:gd name="connsiteX13" fmla="*/ 0 w 460344"/>
                <a:gd name="connsiteY13" fmla="*/ 381463 h 588723"/>
                <a:gd name="connsiteX14" fmla="*/ 0 w 460344"/>
                <a:gd name="connsiteY14" fmla="*/ 267024 h 588723"/>
                <a:gd name="connsiteX15" fmla="*/ 0 w 460344"/>
                <a:gd name="connsiteY15" fmla="*/ 267024 h 588723"/>
                <a:gd name="connsiteX16" fmla="*/ 0 w 460344"/>
                <a:gd name="connsiteY16" fmla="*/ 0 h 588723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193676 w 462210"/>
                <a:gd name="connsiteY9" fmla="*/ 457755 h 693498"/>
                <a:gd name="connsiteX10" fmla="*/ 109941 w 462210"/>
                <a:gd name="connsiteY10" fmla="*/ 514973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193676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21848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  <a:gd name="connsiteX0" fmla="*/ 1866 w 462210"/>
                <a:gd name="connsiteY0" fmla="*/ 0 h 693498"/>
                <a:gd name="connsiteX1" fmla="*/ 78590 w 462210"/>
                <a:gd name="connsiteY1" fmla="*/ 0 h 693498"/>
                <a:gd name="connsiteX2" fmla="*/ 78590 w 462210"/>
                <a:gd name="connsiteY2" fmla="*/ 0 h 693498"/>
                <a:gd name="connsiteX3" fmla="*/ 193676 w 462210"/>
                <a:gd name="connsiteY3" fmla="*/ 0 h 693498"/>
                <a:gd name="connsiteX4" fmla="*/ 462210 w 462210"/>
                <a:gd name="connsiteY4" fmla="*/ 0 h 693498"/>
                <a:gd name="connsiteX5" fmla="*/ 462210 w 462210"/>
                <a:gd name="connsiteY5" fmla="*/ 267024 h 693498"/>
                <a:gd name="connsiteX6" fmla="*/ 462210 w 462210"/>
                <a:gd name="connsiteY6" fmla="*/ 267024 h 693498"/>
                <a:gd name="connsiteX7" fmla="*/ 462210 w 462210"/>
                <a:gd name="connsiteY7" fmla="*/ 381463 h 693498"/>
                <a:gd name="connsiteX8" fmla="*/ 462210 w 462210"/>
                <a:gd name="connsiteY8" fmla="*/ 457755 h 693498"/>
                <a:gd name="connsiteX9" fmla="*/ 227013 w 462210"/>
                <a:gd name="connsiteY9" fmla="*/ 457755 h 693498"/>
                <a:gd name="connsiteX10" fmla="*/ 114704 w 462210"/>
                <a:gd name="connsiteY10" fmla="*/ 576885 h 693498"/>
                <a:gd name="connsiteX11" fmla="*/ 9 w 462210"/>
                <a:gd name="connsiteY11" fmla="*/ 693498 h 693498"/>
                <a:gd name="connsiteX12" fmla="*/ 1866 w 462210"/>
                <a:gd name="connsiteY12" fmla="*/ 457755 h 693498"/>
                <a:gd name="connsiteX13" fmla="*/ 1866 w 462210"/>
                <a:gd name="connsiteY13" fmla="*/ 381463 h 693498"/>
                <a:gd name="connsiteX14" fmla="*/ 1866 w 462210"/>
                <a:gd name="connsiteY14" fmla="*/ 267024 h 693498"/>
                <a:gd name="connsiteX15" fmla="*/ 1866 w 462210"/>
                <a:gd name="connsiteY15" fmla="*/ 267024 h 693498"/>
                <a:gd name="connsiteX16" fmla="*/ 1866 w 462210"/>
                <a:gd name="connsiteY16" fmla="*/ 0 h 69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2210" h="693498">
                  <a:moveTo>
                    <a:pt x="1866" y="0"/>
                  </a:moveTo>
                  <a:lnTo>
                    <a:pt x="78590" y="0"/>
                  </a:lnTo>
                  <a:lnTo>
                    <a:pt x="78590" y="0"/>
                  </a:lnTo>
                  <a:lnTo>
                    <a:pt x="193676" y="0"/>
                  </a:lnTo>
                  <a:lnTo>
                    <a:pt x="462210" y="0"/>
                  </a:lnTo>
                  <a:lnTo>
                    <a:pt x="462210" y="267024"/>
                  </a:lnTo>
                  <a:lnTo>
                    <a:pt x="462210" y="267024"/>
                  </a:lnTo>
                  <a:lnTo>
                    <a:pt x="462210" y="381463"/>
                  </a:lnTo>
                  <a:lnTo>
                    <a:pt x="462210" y="457755"/>
                  </a:lnTo>
                  <a:lnTo>
                    <a:pt x="227013" y="457755"/>
                  </a:lnTo>
                  <a:lnTo>
                    <a:pt x="114704" y="576885"/>
                  </a:lnTo>
                  <a:cubicBezTo>
                    <a:pt x="69330" y="626074"/>
                    <a:pt x="62053" y="632402"/>
                    <a:pt x="9" y="693498"/>
                  </a:cubicBezTo>
                  <a:cubicBezTo>
                    <a:pt x="-166" y="660954"/>
                    <a:pt x="2041" y="490299"/>
                    <a:pt x="1866" y="457755"/>
                  </a:cubicBezTo>
                  <a:lnTo>
                    <a:pt x="1866" y="381463"/>
                  </a:lnTo>
                  <a:lnTo>
                    <a:pt x="1866" y="267024"/>
                  </a:lnTo>
                  <a:lnTo>
                    <a:pt x="1866" y="267024"/>
                  </a:lnTo>
                  <a:lnTo>
                    <a:pt x="186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304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2 Text -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572000" y="0"/>
            <a:ext cx="4572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2571750"/>
            <a:ext cx="4572000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1"/>
            <a:ext cx="4572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1760" y="511122"/>
            <a:ext cx="3657600" cy="310243"/>
          </a:xfrm>
        </p:spPr>
        <p:txBody>
          <a:bodyPr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21760" y="935664"/>
            <a:ext cx="3657600" cy="1428750"/>
          </a:xfrm>
        </p:spPr>
        <p:txBody>
          <a:bodyPr/>
          <a:lstStyle>
            <a:lvl1pPr marL="214313" indent="-214313">
              <a:buFont typeface="Arial" charset="0"/>
              <a:buChar char="•"/>
              <a:defRPr lang="en-US" sz="1200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9377" indent="-214313">
              <a:buFont typeface="Arial" charset="0"/>
              <a:buChar char="•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Arial" charset="0"/>
              <a:buChar char="•"/>
              <a:defRPr/>
            </a:lvl3pPr>
            <a:lvl4pPr marL="625793" indent="-214313">
              <a:buFont typeface="Arial" charset="0"/>
              <a:buChar char="•"/>
              <a:defRPr/>
            </a:lvl4pPr>
            <a:lvl5pPr marL="762953" indent="-214313">
              <a:buFont typeface="Arial" charset="0"/>
              <a:buChar char="•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78816" y="3085157"/>
            <a:ext cx="3657600" cy="310243"/>
          </a:xfrm>
        </p:spPr>
        <p:txBody>
          <a:bodyPr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5078816" y="3509700"/>
            <a:ext cx="3657600" cy="1426464"/>
          </a:xfrm>
        </p:spPr>
        <p:txBody>
          <a:bodyPr/>
          <a:lstStyle>
            <a:lvl1pPr>
              <a:defRPr lang="en-US" sz="1200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62579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verview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19100" y="361950"/>
            <a:ext cx="4000500" cy="438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572000" y="0"/>
            <a:ext cx="4572000" cy="5143500"/>
          </a:xfrm>
          <a:gradFill>
            <a:gsLst>
              <a:gs pos="5000">
                <a:srgbClr val="FF6A13"/>
              </a:gs>
              <a:gs pos="100000">
                <a:srgbClr val="F1B434"/>
              </a:gs>
            </a:gsLst>
            <a:lin ang="0" scaled="1"/>
          </a:gradFill>
        </p:spPr>
        <p:txBody>
          <a:bodyPr tIns="91440" anchor="t"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19100" y="940689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143000"/>
            <a:ext cx="4000500" cy="3562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Font typeface="Arial" charset="0"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620982" y="1676400"/>
            <a:ext cx="1340427" cy="121573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Use this layout for more then 5 sections without image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2 Text - Image w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571750"/>
            <a:ext cx="4572000" cy="2571750"/>
          </a:xfrm>
          <a:solidFill>
            <a:schemeClr val="tx1">
              <a:alpha val="80000"/>
            </a:schemeClr>
          </a:solidFill>
        </p:spPr>
        <p:txBody>
          <a:bodyPr anchor="b"/>
          <a:lstStyle>
            <a:lvl1pPr>
              <a:defRPr sz="375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0"/>
            <a:ext cx="4572000" cy="2571750"/>
          </a:xfrm>
          <a:solidFill>
            <a:schemeClr val="tx1">
              <a:alpha val="80000"/>
            </a:schemeClr>
          </a:solidFill>
        </p:spPr>
        <p:txBody>
          <a:bodyPr anchor="b"/>
          <a:lstStyle>
            <a:lvl1pPr>
              <a:defRPr sz="375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1"/>
            <a:ext cx="4572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1760" y="511122"/>
            <a:ext cx="3657600" cy="310243"/>
          </a:xfrm>
        </p:spPr>
        <p:txBody>
          <a:bodyPr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21760" y="935664"/>
            <a:ext cx="3657600" cy="1426464"/>
          </a:xfrm>
        </p:spPr>
        <p:txBody>
          <a:bodyPr/>
          <a:lstStyle>
            <a:lvl1pPr>
              <a:defRPr lang="en-US" sz="1200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8633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9377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marR="0" lvl="5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71728" y="3085157"/>
            <a:ext cx="3657600" cy="310243"/>
          </a:xfrm>
        </p:spPr>
        <p:txBody>
          <a:bodyPr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5071728" y="3509700"/>
            <a:ext cx="3657600" cy="1426464"/>
          </a:xfrm>
        </p:spPr>
        <p:txBody>
          <a:bodyPr/>
          <a:lstStyle>
            <a:lvl1pPr>
              <a:defRPr lang="en-US" sz="1200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214313" marR="0" lvl="0" indent="-214313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marR="0" lvl="5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0" y="0"/>
            <a:ext cx="4572000" cy="2571750"/>
          </a:xfrm>
        </p:spPr>
        <p:txBody>
          <a:bodyPr tIns="640080" anchor="t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2571750"/>
            <a:ext cx="4572000" cy="2571750"/>
          </a:xfrm>
        </p:spPr>
        <p:txBody>
          <a:bodyPr lIns="0" tIns="640080" rIns="0" anchor="t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2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2571750"/>
            <a:ext cx="4572000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572000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4572000" y="0"/>
            <a:ext cx="45720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 userDrawn="1"/>
        </p:nvSpPr>
        <p:spPr>
          <a:xfrm>
            <a:off x="4572000" y="2571750"/>
            <a:ext cx="45720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342900"/>
            <a:ext cx="3657600" cy="617220"/>
          </a:xfrm>
        </p:spPr>
        <p:txBody>
          <a:bodyPr lIns="0" tIns="0" rIns="0" bIns="0" anchor="b">
            <a:noAutofit/>
          </a:bodyPr>
          <a:lstStyle>
            <a:lvl1pPr marL="0" indent="0" algn="ctr"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959383"/>
            <a:ext cx="3657600" cy="126873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200" y="2914427"/>
            <a:ext cx="3657600" cy="617220"/>
          </a:xfrm>
        </p:spPr>
        <p:txBody>
          <a:bodyPr lIns="0" tIns="0" rIns="0" bIns="0" anchor="b">
            <a:noAutofit/>
          </a:bodyPr>
          <a:lstStyle>
            <a:lvl1pPr marL="0" indent="0" algn="ctr">
              <a:buFont typeface="Arial" charset="0"/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7200" y="3531132"/>
            <a:ext cx="3657600" cy="126873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0" y="342900"/>
            <a:ext cx="3657600" cy="617220"/>
          </a:xfrm>
        </p:spPr>
        <p:txBody>
          <a:bodyPr lIns="0" tIns="0" rIns="0" bIns="0" anchor="b">
            <a:noAutofit/>
          </a:bodyPr>
          <a:lstStyle>
            <a:lvl1pPr marL="0" indent="0" algn="ctr">
              <a:buFont typeface="Arial" charset="0"/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5029200" y="959383"/>
            <a:ext cx="3657600" cy="126873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2914427"/>
            <a:ext cx="3657600" cy="617220"/>
          </a:xfrm>
        </p:spPr>
        <p:txBody>
          <a:bodyPr lIns="0" tIns="0" rIns="0" bIns="0" anchor="b">
            <a:noAutofit/>
          </a:bodyPr>
          <a:lstStyle>
            <a:lvl1pPr marL="0" indent="0" algn="ctr">
              <a:buFont typeface="Arial" charset="0"/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5029200" y="3531134"/>
            <a:ext cx="3657600" cy="126873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Col Sol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2571750"/>
            <a:ext cx="4572000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572000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347" y="342900"/>
            <a:ext cx="3657600" cy="617934"/>
          </a:xfrm>
        </p:spPr>
        <p:txBody>
          <a:bodyPr lIns="0" tIns="0" rIns="0" bIns="0" anchor="b">
            <a:noAutofit/>
          </a:bodyPr>
          <a:lstStyle>
            <a:lvl1pPr marL="0" indent="0" algn="l"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346" y="960834"/>
            <a:ext cx="3657600" cy="126801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200" y="2914650"/>
            <a:ext cx="3657600" cy="617934"/>
          </a:xfrm>
        </p:spPr>
        <p:txBody>
          <a:bodyPr lIns="0" tIns="0" rIns="0" bIns="0" anchor="b">
            <a:noAutofit/>
          </a:bodyPr>
          <a:lstStyle>
            <a:lvl1pPr marL="0" indent="0" algn="l">
              <a:buFont typeface="Arial" charset="0"/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7202" y="3532584"/>
            <a:ext cx="3657600" cy="126801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29200" y="1816119"/>
            <a:ext cx="3695700" cy="603231"/>
          </a:xfrm>
        </p:spPr>
        <p:txBody>
          <a:bodyPr lIns="0" tIns="0" rIns="0" bIns="0" anchor="b">
            <a:noAutofit/>
          </a:bodyPr>
          <a:lstStyle>
            <a:lvl1pPr marL="0" indent="0" algn="l">
              <a:buFont typeface="Arial" charset="0"/>
              <a:buNone/>
              <a:defRPr sz="1200" b="0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5029200" y="2571750"/>
            <a:ext cx="3695700" cy="22288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Col Sol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72000" y="0"/>
            <a:ext cx="45720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572000" y="2571750"/>
            <a:ext cx="45720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38347" y="342900"/>
            <a:ext cx="3657600" cy="617934"/>
          </a:xfrm>
        </p:spPr>
        <p:txBody>
          <a:bodyPr lIns="0" tIns="0" rIns="0" bIns="0" anchor="b">
            <a:noAutofit/>
          </a:bodyPr>
          <a:lstStyle>
            <a:lvl1pPr marL="0" indent="0" algn="l"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38346" y="960834"/>
            <a:ext cx="3657600" cy="1268016"/>
          </a:xfrm>
        </p:spPr>
        <p:txBody>
          <a:bodyPr lIns="0" tIns="0" rIns="0" bIns="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add text</a:t>
            </a:r>
          </a:p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29200" y="2914650"/>
            <a:ext cx="3657600" cy="617934"/>
          </a:xfrm>
        </p:spPr>
        <p:txBody>
          <a:bodyPr lIns="0" tIns="0" rIns="0" bIns="0" anchor="b">
            <a:noAutofit/>
          </a:bodyPr>
          <a:lstStyle>
            <a:lvl1pPr marL="0" indent="0" algn="l">
              <a:buFont typeface="Arial" charset="0"/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29202" y="3532584"/>
            <a:ext cx="3657600" cy="126535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1810941"/>
            <a:ext cx="3695700" cy="608409"/>
          </a:xfrm>
        </p:spPr>
        <p:txBody>
          <a:bodyPr lIns="0" tIns="0" rIns="0" bIns="0" anchor="b">
            <a:noAutofit/>
          </a:bodyPr>
          <a:lstStyle>
            <a:lvl1pPr marL="0" indent="0" algn="l">
              <a:buFont typeface="Arial" charset="0"/>
              <a:buNone/>
              <a:defRPr sz="1200" b="0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19100" y="2571750"/>
            <a:ext cx="3695700" cy="176250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Solid 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952" y="0"/>
            <a:ext cx="305409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5409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6089904" y="0"/>
            <a:ext cx="305409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2608" y="1260872"/>
            <a:ext cx="246888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92608" y="1878806"/>
            <a:ext cx="2468880" cy="1762506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337560" y="1260872"/>
            <a:ext cx="246888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337560" y="1878806"/>
            <a:ext cx="2468880" cy="1762506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382512" y="1260872"/>
            <a:ext cx="246888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382512" y="1878806"/>
            <a:ext cx="2468880" cy="1762506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 err="1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Solid 1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952" y="0"/>
            <a:ext cx="305409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5409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6089904" y="0"/>
            <a:ext cx="305409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2608" y="1260872"/>
            <a:ext cx="246888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92608" y="1878806"/>
            <a:ext cx="2468880" cy="1762506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337560" y="1260872"/>
            <a:ext cx="246888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337560" y="1878806"/>
            <a:ext cx="2468880" cy="1762506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382512" y="1260872"/>
            <a:ext cx="246888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382512" y="1878806"/>
            <a:ext cx="2468880" cy="1762506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up Content 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2571750"/>
            <a:ext cx="3054096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3044952" y="0"/>
            <a:ext cx="3054096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54096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6089904" y="0"/>
            <a:ext cx="3054096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5468" y="23657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15468" y="862483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3044952" y="2571750"/>
            <a:ext cx="3054096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>
            <a:off x="6089904" y="2571750"/>
            <a:ext cx="3054096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360420" y="23657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3360420" y="862483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405372" y="23657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6405372" y="862483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15468" y="281754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18" hasCustomPrompt="1"/>
          </p:nvPr>
        </p:nvSpPr>
        <p:spPr>
          <a:xfrm>
            <a:off x="315468" y="3443454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360420" y="281754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31" name="Content Placeholder 3"/>
          <p:cNvSpPr>
            <a:spLocks noGrp="1"/>
          </p:cNvSpPr>
          <p:nvPr>
            <p:ph sz="half" idx="20" hasCustomPrompt="1"/>
          </p:nvPr>
        </p:nvSpPr>
        <p:spPr>
          <a:xfrm>
            <a:off x="3360420" y="3443454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405372" y="281754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33" name="Content Placeholder 3"/>
          <p:cNvSpPr>
            <a:spLocks noGrp="1"/>
          </p:cNvSpPr>
          <p:nvPr>
            <p:ph sz="half" idx="22" hasCustomPrompt="1"/>
          </p:nvPr>
        </p:nvSpPr>
        <p:spPr>
          <a:xfrm>
            <a:off x="6405372" y="3443454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up Content 1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5468" y="23657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15468" y="862483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360420" y="23657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3360420" y="862483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405372" y="23657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6405372" y="862483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15468" y="281754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18" hasCustomPrompt="1"/>
          </p:nvPr>
        </p:nvSpPr>
        <p:spPr>
          <a:xfrm>
            <a:off x="315468" y="3443454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360420" y="281754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31" name="Content Placeholder 3"/>
          <p:cNvSpPr>
            <a:spLocks noGrp="1"/>
          </p:cNvSpPr>
          <p:nvPr>
            <p:ph sz="half" idx="20" hasCustomPrompt="1"/>
          </p:nvPr>
        </p:nvSpPr>
        <p:spPr>
          <a:xfrm>
            <a:off x="3360420" y="3443454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405372" y="281754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33" name="Content Placeholder 3"/>
          <p:cNvSpPr>
            <a:spLocks noGrp="1"/>
          </p:cNvSpPr>
          <p:nvPr>
            <p:ph sz="half" idx="22" hasCustomPrompt="1"/>
          </p:nvPr>
        </p:nvSpPr>
        <p:spPr>
          <a:xfrm>
            <a:off x="6405372" y="3443454"/>
            <a:ext cx="2423160" cy="1371600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up Short Text - Imag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0"/>
            <a:ext cx="9144000" cy="5143500"/>
          </a:xfrm>
          <a:solidFill>
            <a:schemeClr val="tx1">
              <a:alpha val="80000"/>
            </a:schemeClr>
          </a:solidFill>
          <a:ln>
            <a:noFill/>
          </a:ln>
        </p:spPr>
        <p:txBody>
          <a:bodyPr anchor="b"/>
          <a:lstStyle>
            <a:lvl1pPr>
              <a:defRPr sz="450">
                <a:solidFill>
                  <a:schemeClr val="bg1"/>
                </a:solidFill>
              </a:defRPr>
            </a:lvl1pPr>
            <a:lvl2pPr>
              <a:defRPr sz="450">
                <a:solidFill>
                  <a:schemeClr val="bg1"/>
                </a:solidFill>
              </a:defRPr>
            </a:lvl2pPr>
            <a:lvl3pPr>
              <a:defRPr sz="450">
                <a:solidFill>
                  <a:schemeClr val="bg1"/>
                </a:solidFill>
              </a:defRPr>
            </a:lvl3pPr>
            <a:lvl4pPr>
              <a:defRPr sz="450">
                <a:solidFill>
                  <a:schemeClr val="bg1"/>
                </a:solidFill>
              </a:defRPr>
            </a:lvl4pPr>
            <a:lvl5pPr>
              <a:defRPr sz="4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15468" y="1168363"/>
            <a:ext cx="2423160" cy="8604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5468" y="54292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360420" y="1168363"/>
            <a:ext cx="2423160" cy="8604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3360420" y="54292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405372" y="1168363"/>
            <a:ext cx="2423160" cy="8604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405372" y="542925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315468" y="3735683"/>
            <a:ext cx="2423160" cy="8604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15468" y="3112017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3360420" y="3735683"/>
            <a:ext cx="2423160" cy="8604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3360420" y="3112017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405372" y="3735683"/>
            <a:ext cx="2423160" cy="8604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405372" y="3112017"/>
            <a:ext cx="2423160" cy="617934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ts val="2100"/>
              </a:lnSpc>
              <a:spcBef>
                <a:spcPts val="0"/>
              </a:spcBef>
              <a:buFont typeface="Arial" charset="0"/>
              <a:buNone/>
              <a:defRPr sz="2100" b="0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3044952" cy="2571750"/>
          </a:xfrm>
          <a:noFill/>
          <a:ln>
            <a:noFill/>
          </a:ln>
        </p:spPr>
        <p:txBody>
          <a:bodyPr lIns="182880" tIns="182880" rIns="182880" anchor="b"/>
          <a:lstStyle>
            <a:lvl1pPr marL="0" marR="0" indent="0" algn="ctr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  <a:p>
            <a:endParaRPr lang="en-US"/>
          </a:p>
        </p:txBody>
      </p:sp>
      <p:sp>
        <p:nvSpPr>
          <p:cNvPr id="39" name="Picture Placeholder 37"/>
          <p:cNvSpPr>
            <a:spLocks noGrp="1"/>
          </p:cNvSpPr>
          <p:nvPr>
            <p:ph type="pic" sz="quarter" idx="25" hasCustomPrompt="1"/>
          </p:nvPr>
        </p:nvSpPr>
        <p:spPr>
          <a:xfrm>
            <a:off x="3049524" y="0"/>
            <a:ext cx="3044952" cy="2571750"/>
          </a:xfrm>
          <a:noFill/>
          <a:ln>
            <a:noFill/>
          </a:ln>
        </p:spPr>
        <p:txBody>
          <a:bodyPr lIns="182880" tIns="182880" rIns="182880" anchor="b"/>
          <a:lstStyle>
            <a:lvl1pPr marL="0" marR="0" indent="0" algn="ctr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  <a:p>
            <a:endParaRPr lang="en-US"/>
          </a:p>
        </p:txBody>
      </p:sp>
      <p:sp>
        <p:nvSpPr>
          <p:cNvPr id="40" name="Picture Placeholder 37"/>
          <p:cNvSpPr>
            <a:spLocks noGrp="1"/>
          </p:cNvSpPr>
          <p:nvPr>
            <p:ph type="pic" sz="quarter" idx="26" hasCustomPrompt="1"/>
          </p:nvPr>
        </p:nvSpPr>
        <p:spPr>
          <a:xfrm>
            <a:off x="6099048" y="0"/>
            <a:ext cx="3044952" cy="2571750"/>
          </a:xfrm>
          <a:noFill/>
          <a:ln>
            <a:noFill/>
          </a:ln>
        </p:spPr>
        <p:txBody>
          <a:bodyPr lIns="182880" tIns="182880" rIns="182880" anchor="b"/>
          <a:lstStyle>
            <a:lvl1pPr marL="0" marR="0" indent="0" algn="ctr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  <a:p>
            <a:endParaRPr lang="en-US"/>
          </a:p>
        </p:txBody>
      </p:sp>
      <p:sp>
        <p:nvSpPr>
          <p:cNvPr id="41" name="Picture Placeholder 37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2571750"/>
            <a:ext cx="3044952" cy="2571750"/>
          </a:xfrm>
          <a:noFill/>
          <a:ln>
            <a:noFill/>
          </a:ln>
        </p:spPr>
        <p:txBody>
          <a:bodyPr lIns="182880" tIns="182880" rIns="182880" anchor="b"/>
          <a:lstStyle>
            <a:lvl1pPr marL="0" marR="0" indent="0" algn="ctr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  <a:p>
            <a:endParaRPr lang="en-US"/>
          </a:p>
        </p:txBody>
      </p:sp>
      <p:sp>
        <p:nvSpPr>
          <p:cNvPr id="42" name="Picture Placeholder 37"/>
          <p:cNvSpPr>
            <a:spLocks noGrp="1"/>
          </p:cNvSpPr>
          <p:nvPr>
            <p:ph type="pic" sz="quarter" idx="28" hasCustomPrompt="1"/>
          </p:nvPr>
        </p:nvSpPr>
        <p:spPr>
          <a:xfrm>
            <a:off x="3049524" y="2571750"/>
            <a:ext cx="3044952" cy="2571750"/>
          </a:xfrm>
          <a:noFill/>
          <a:ln>
            <a:noFill/>
          </a:ln>
        </p:spPr>
        <p:txBody>
          <a:bodyPr lIns="182880" tIns="182880" rIns="182880" anchor="b"/>
          <a:lstStyle>
            <a:lvl1pPr marL="0" marR="0" indent="0" algn="ctr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  <a:p>
            <a:endParaRPr lang="en-US"/>
          </a:p>
        </p:txBody>
      </p:sp>
      <p:sp>
        <p:nvSpPr>
          <p:cNvPr id="43" name="Picture Placeholder 37"/>
          <p:cNvSpPr>
            <a:spLocks noGrp="1"/>
          </p:cNvSpPr>
          <p:nvPr>
            <p:ph type="pic" sz="quarter" idx="29" hasCustomPrompt="1"/>
          </p:nvPr>
        </p:nvSpPr>
        <p:spPr>
          <a:xfrm>
            <a:off x="6099048" y="2571750"/>
            <a:ext cx="3044952" cy="2571750"/>
          </a:xfrm>
          <a:noFill/>
          <a:ln>
            <a:noFill/>
          </a:ln>
        </p:spPr>
        <p:txBody>
          <a:bodyPr lIns="182880" tIns="182880" rIns="182880" anchor="b"/>
          <a:lstStyle>
            <a:lvl1pPr marL="0" marR="0" indent="0" algn="ctr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  <a:p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facts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4508" y="0"/>
            <a:ext cx="3049492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6094508" y="2571750"/>
            <a:ext cx="3049492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76254" y="774154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476254" y="1225401"/>
            <a:ext cx="2286000" cy="685800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476254" y="3348621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2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476254" y="3799867"/>
            <a:ext cx="2286000" cy="685800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1" hasCustomPrompt="1"/>
          </p:nvPr>
        </p:nvSpPr>
        <p:spPr>
          <a:xfrm>
            <a:off x="1" y="0"/>
            <a:ext cx="6094413" cy="5143500"/>
          </a:xfrm>
        </p:spPr>
        <p:txBody>
          <a:bodyPr lIns="274320" tIns="457200" rIns="274320"/>
          <a:lstStyle/>
          <a:p>
            <a:pPr lvl="0"/>
            <a:r>
              <a:rPr lang="en-US"/>
              <a:t>Insert chart or Image</a:t>
            </a:r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>
                  <a:alpha val="80000"/>
                </a:srgbClr>
              </a:gs>
              <a:gs pos="100000">
                <a:srgbClr val="F1B434">
                  <a:alpha val="80000"/>
                </a:srgbClr>
              </a:gs>
            </a:gsLst>
            <a:lin ang="0" scaled="1"/>
          </a:gradFill>
        </p:spPr>
        <p:txBody>
          <a:bodyPr lIns="411480" tIns="3474720" rIns="3108960" bIns="548640" anchor="t" anchorCtr="0"/>
          <a:lstStyle>
            <a:lvl1pPr algn="l">
              <a:lnSpc>
                <a:spcPts val="2700"/>
              </a:lnSpc>
              <a:defRPr sz="27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19100" y="2962671"/>
            <a:ext cx="914400" cy="305991"/>
          </a:xfrm>
        </p:spPr>
        <p:txBody>
          <a:bodyPr anchor="ctr"/>
          <a:lstStyle>
            <a:lvl1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 err="1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martArt Placeholder 11"/>
          <p:cNvSpPr>
            <a:spLocks noGrp="1"/>
          </p:cNvSpPr>
          <p:nvPr>
            <p:ph type="dgm" sz="quarter" idx="19" hasCustomPrompt="1"/>
          </p:nvPr>
        </p:nvSpPr>
        <p:spPr>
          <a:xfrm>
            <a:off x="419100" y="3315858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1828800" tIns="1828800" rIns="1828800" anchor="t"/>
          <a:lstStyle>
            <a:lvl1pPr marL="0" indent="0" algn="ctr">
              <a:buNone/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-1739097" y="2962671"/>
            <a:ext cx="1340427" cy="121573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Don’t fill in numbers if more then 5 sections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3 facts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4508" y="0"/>
            <a:ext cx="3049492" cy="1714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6094508" y="1714500"/>
            <a:ext cx="3049492" cy="1714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76254" y="288727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476254" y="739974"/>
            <a:ext cx="2286000" cy="685800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476254" y="2003227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2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476254" y="2454474"/>
            <a:ext cx="2286000" cy="685800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1" hasCustomPrompt="1"/>
          </p:nvPr>
        </p:nvSpPr>
        <p:spPr>
          <a:xfrm>
            <a:off x="1" y="0"/>
            <a:ext cx="6094413" cy="5143500"/>
          </a:xfrm>
        </p:spPr>
        <p:txBody>
          <a:bodyPr lIns="274320" tIns="457200" rIns="274320"/>
          <a:lstStyle/>
          <a:p>
            <a:pPr lvl="0"/>
            <a:r>
              <a:rPr lang="en-US"/>
              <a:t>Insert chart or Image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094508" y="3429000"/>
            <a:ext cx="3049492" cy="1714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476254" y="3661904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3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476254" y="4113151"/>
            <a:ext cx="2286000" cy="685800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3 facts (b)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1" hasCustomPrompt="1"/>
          </p:nvPr>
        </p:nvSpPr>
        <p:spPr>
          <a:xfrm>
            <a:off x="0" y="0"/>
            <a:ext cx="9144000" cy="3489766"/>
          </a:xfrm>
        </p:spPr>
        <p:txBody>
          <a:bodyPr lIns="274320" tIns="457200" rIns="274320"/>
          <a:lstStyle/>
          <a:p>
            <a:pPr lvl="0"/>
            <a:r>
              <a:rPr lang="en-US"/>
              <a:t>Insert chart or Image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489767"/>
            <a:ext cx="3049492" cy="1653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3047254" y="3489766"/>
            <a:ext cx="3049492" cy="16537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746" y="3633811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81746" y="4085058"/>
            <a:ext cx="2286000" cy="715542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429000" y="3633811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2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429000" y="4085058"/>
            <a:ext cx="2286000" cy="715542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094508" y="3489766"/>
            <a:ext cx="3049492" cy="16537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476254" y="3633811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3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476254" y="4085058"/>
            <a:ext cx="2286000" cy="715542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cts Overlay (b)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5143500"/>
          </a:xfrm>
        </p:spPr>
        <p:txBody>
          <a:bodyPr lIns="274320" tIns="274320" rIns="274320"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lvl1pPr>
          </a:lstStyle>
          <a:p>
            <a:r>
              <a:rPr lang="en-US"/>
              <a:t>Click icon to insert an image, then right click image and “SEND TO BACK”</a:t>
            </a:r>
          </a:p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0" y="3489766"/>
            <a:ext cx="9144000" cy="1653734"/>
          </a:xfrm>
          <a:solidFill>
            <a:schemeClr val="tx1">
              <a:alpha val="80000"/>
            </a:schemeClr>
          </a:solidFill>
        </p:spPr>
        <p:txBody>
          <a:bodyPr anchor="b"/>
          <a:lstStyle>
            <a:lvl1pPr>
              <a:defRPr sz="4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746" y="3638550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81746" y="4089796"/>
            <a:ext cx="2286000" cy="710803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429000" y="3638550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2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429000" y="4089796"/>
            <a:ext cx="2286000" cy="710803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476254" y="3638550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3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476254" y="4089796"/>
            <a:ext cx="2286000" cy="710803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cts Overlay (b)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5143500"/>
          </a:xfrm>
        </p:spPr>
        <p:txBody>
          <a:bodyPr lIns="274320" tIns="274320" rIns="274320"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/>
            </a:lvl1pPr>
          </a:lstStyle>
          <a:p>
            <a:r>
              <a:rPr lang="en-US"/>
              <a:t>Click icon to insert an image, then right click image and “SEND TO BACK”</a:t>
            </a:r>
          </a:p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0" y="3489766"/>
            <a:ext cx="9144000" cy="1653734"/>
          </a:xfrm>
          <a:solidFill>
            <a:schemeClr val="accent5">
              <a:alpha val="80000"/>
            </a:schemeClr>
          </a:solidFill>
        </p:spPr>
        <p:txBody>
          <a:bodyPr anchor="b"/>
          <a:lstStyle>
            <a:lvl1pPr>
              <a:defRPr sz="4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 err="1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746" y="3633810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81746" y="4085056"/>
            <a:ext cx="2286000" cy="715543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429000" y="3633810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2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429000" y="4085056"/>
            <a:ext cx="2286000" cy="715543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476254" y="3633810"/>
            <a:ext cx="2286000" cy="451247"/>
          </a:xfrm>
        </p:spPr>
        <p:txBody>
          <a:bodyPr anchor="t"/>
          <a:lstStyle>
            <a:lvl1pPr algn="ctr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Fact 3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476254" y="4085056"/>
            <a:ext cx="2286000" cy="715543"/>
          </a:xfrm>
        </p:spPr>
        <p:txBody>
          <a:bodyPr lIns="182880" rIns="182880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ontent Placeholder 5"/>
          <p:cNvSpPr>
            <a:spLocks noGrp="1"/>
          </p:cNvSpPr>
          <p:nvPr>
            <p:ph sz="quarter" idx="33" hasCustomPrompt="1"/>
          </p:nvPr>
        </p:nvSpPr>
        <p:spPr>
          <a:xfrm>
            <a:off x="6099048" y="0"/>
            <a:ext cx="3044952" cy="1714500"/>
          </a:xfrm>
          <a:solidFill>
            <a:schemeClr val="tx1"/>
          </a:solidFill>
        </p:spPr>
        <p:txBody>
          <a:bodyPr lIns="155448" tIns="155448" rIns="155448" bIns="155448" anchor="t">
            <a:noAutofit/>
          </a:bodyPr>
          <a:lstStyle>
            <a:lvl1pPr marL="0" indent="0" algn="l">
              <a:lnSpc>
                <a:spcPts val="135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2" name="Content Placeholder 5"/>
          <p:cNvSpPr>
            <a:spLocks noGrp="1"/>
          </p:cNvSpPr>
          <p:nvPr>
            <p:ph sz="quarter" idx="24" hasCustomPrompt="1"/>
          </p:nvPr>
        </p:nvSpPr>
        <p:spPr>
          <a:xfrm>
            <a:off x="0" y="3429000"/>
            <a:ext cx="3044952" cy="1714500"/>
          </a:xfrm>
          <a:solidFill>
            <a:schemeClr val="tx1"/>
          </a:solidFill>
        </p:spPr>
        <p:txBody>
          <a:bodyPr lIns="155448" tIns="155448" rIns="155448" bIns="155448" anchor="t">
            <a:noAutofit/>
          </a:bodyPr>
          <a:lstStyle>
            <a:lvl1pPr marL="0" indent="0" algn="l">
              <a:lnSpc>
                <a:spcPts val="135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259AE-6FA2-DE49-8C03-2AB7F423A3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5" name="Content Placeholder 5"/>
          <p:cNvSpPr>
            <a:spLocks noGrp="1"/>
          </p:cNvSpPr>
          <p:nvPr>
            <p:ph sz="quarter" idx="27" hasCustomPrompt="1"/>
          </p:nvPr>
        </p:nvSpPr>
        <p:spPr>
          <a:xfrm>
            <a:off x="0" y="0"/>
            <a:ext cx="3044952" cy="1714500"/>
          </a:xfrm>
          <a:solidFill>
            <a:schemeClr val="accent3"/>
          </a:solidFill>
        </p:spPr>
        <p:txBody>
          <a:bodyPr lIns="155448" tIns="155448" rIns="155448" bIns="155448" anchor="t">
            <a:noAutofit/>
          </a:bodyPr>
          <a:lstStyle>
            <a:lvl1pPr marL="0" indent="0" algn="l">
              <a:lnSpc>
                <a:spcPts val="135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6" name="Content Placeholder 5"/>
          <p:cNvSpPr>
            <a:spLocks noGrp="1"/>
          </p:cNvSpPr>
          <p:nvPr>
            <p:ph sz="quarter" idx="28" hasCustomPrompt="1"/>
          </p:nvPr>
        </p:nvSpPr>
        <p:spPr>
          <a:xfrm>
            <a:off x="0" y="1714500"/>
            <a:ext cx="3044952" cy="1714500"/>
          </a:xfrm>
          <a:solidFill>
            <a:schemeClr val="accent1"/>
          </a:solidFill>
        </p:spPr>
        <p:txBody>
          <a:bodyPr lIns="155448" tIns="155448" rIns="155448" bIns="155448" anchor="t">
            <a:noAutofit/>
          </a:bodyPr>
          <a:lstStyle>
            <a:lvl1pPr marL="0" indent="0" algn="l">
              <a:lnSpc>
                <a:spcPts val="135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7" name="Content Placeholder 5"/>
          <p:cNvSpPr>
            <a:spLocks noGrp="1"/>
          </p:cNvSpPr>
          <p:nvPr>
            <p:ph sz="quarter" idx="29" hasCustomPrompt="1"/>
          </p:nvPr>
        </p:nvSpPr>
        <p:spPr>
          <a:xfrm>
            <a:off x="3049524" y="3429000"/>
            <a:ext cx="3044952" cy="1714500"/>
          </a:xfrm>
          <a:solidFill>
            <a:schemeClr val="accent1"/>
          </a:solidFill>
        </p:spPr>
        <p:txBody>
          <a:bodyPr lIns="155448" tIns="155448" rIns="155448" bIns="155448" anchor="t">
            <a:noAutofit/>
          </a:bodyPr>
          <a:lstStyle>
            <a:lvl1pPr marL="0" indent="0" algn="l">
              <a:lnSpc>
                <a:spcPts val="135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8" name="Content Placeholder 5"/>
          <p:cNvSpPr>
            <a:spLocks noGrp="1"/>
          </p:cNvSpPr>
          <p:nvPr>
            <p:ph sz="quarter" idx="30" hasCustomPrompt="1"/>
          </p:nvPr>
        </p:nvSpPr>
        <p:spPr>
          <a:xfrm>
            <a:off x="3049524" y="0"/>
            <a:ext cx="3044952" cy="1714500"/>
          </a:xfrm>
          <a:solidFill>
            <a:schemeClr val="bg2"/>
          </a:solidFill>
        </p:spPr>
        <p:txBody>
          <a:bodyPr lIns="155448" tIns="155448" rIns="155448" bIns="155448" anchor="t">
            <a:noAutofit/>
          </a:bodyPr>
          <a:lstStyle>
            <a:lvl1pPr marL="0" indent="0" algn="l">
              <a:lnSpc>
                <a:spcPts val="135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9" name="Content Placeholder 5"/>
          <p:cNvSpPr>
            <a:spLocks noGrp="1"/>
          </p:cNvSpPr>
          <p:nvPr>
            <p:ph sz="quarter" idx="31" hasCustomPrompt="1"/>
          </p:nvPr>
        </p:nvSpPr>
        <p:spPr>
          <a:xfrm>
            <a:off x="3049524" y="1714500"/>
            <a:ext cx="3044952" cy="1714500"/>
          </a:xfrm>
          <a:solidFill>
            <a:schemeClr val="tx1"/>
          </a:solidFill>
        </p:spPr>
        <p:txBody>
          <a:bodyPr lIns="155448" tIns="155448" rIns="155448" bIns="155448" anchor="t">
            <a:noAutofit/>
          </a:bodyPr>
          <a:lstStyle>
            <a:lvl1pPr marL="0" indent="0" algn="l">
              <a:lnSpc>
                <a:spcPts val="135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0" name="Content Placeholder 5"/>
          <p:cNvSpPr>
            <a:spLocks noGrp="1"/>
          </p:cNvSpPr>
          <p:nvPr>
            <p:ph sz="quarter" idx="32" hasCustomPrompt="1"/>
          </p:nvPr>
        </p:nvSpPr>
        <p:spPr>
          <a:xfrm>
            <a:off x="6099048" y="3429000"/>
            <a:ext cx="3044952" cy="1714500"/>
          </a:xfrm>
          <a:solidFill>
            <a:schemeClr val="accent3"/>
          </a:solidFill>
        </p:spPr>
        <p:txBody>
          <a:bodyPr lIns="155448" tIns="155448" rIns="155448" bIns="155448" anchor="t">
            <a:noAutofit/>
          </a:bodyPr>
          <a:lstStyle>
            <a:lvl1pPr marL="0" indent="0" algn="l">
              <a:lnSpc>
                <a:spcPts val="135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2" name="Content Placeholder 5"/>
          <p:cNvSpPr>
            <a:spLocks noGrp="1"/>
          </p:cNvSpPr>
          <p:nvPr>
            <p:ph sz="quarter" idx="34" hasCustomPrompt="1"/>
          </p:nvPr>
        </p:nvSpPr>
        <p:spPr>
          <a:xfrm>
            <a:off x="6099048" y="1714500"/>
            <a:ext cx="3044952" cy="1714500"/>
          </a:xfrm>
          <a:solidFill>
            <a:schemeClr val="bg2"/>
          </a:solidFill>
        </p:spPr>
        <p:txBody>
          <a:bodyPr lIns="155448" tIns="155448" rIns="155448" bIns="155448" anchor="t">
            <a:noAutofit/>
          </a:bodyPr>
          <a:lstStyle>
            <a:lvl1pPr marL="0" indent="0" algn="l">
              <a:lnSpc>
                <a:spcPts val="135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 err="1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18214" y="1628777"/>
            <a:ext cx="2665228" cy="3076574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3238500" y="1628776"/>
            <a:ext cx="2667000" cy="3076575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76295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057900" y="1257300"/>
            <a:ext cx="26670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6057900" y="1628776"/>
            <a:ext cx="2667000" cy="3076575"/>
          </a:xfrm>
        </p:spPr>
        <p:txBody>
          <a:bodyPr/>
          <a:lstStyle>
            <a:lvl2pPr marL="349377" indent="-214313"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defRPr/>
            </a:lvl3pPr>
            <a:lvl4pPr marL="625793" indent="-214313">
              <a:defRPr/>
            </a:lvl4pPr>
            <a:lvl5pPr marL="625793" indent="-214313"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2953" indent="-214313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131519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>
                  <a:alpha val="85000"/>
                </a:srgbClr>
              </a:gs>
              <a:gs pos="100000">
                <a:srgbClr val="F1B434">
                  <a:alpha val="85000"/>
                </a:srgbClr>
              </a:gs>
            </a:gsLst>
            <a:lin ang="0" scaled="1"/>
          </a:gradFill>
        </p:spPr>
        <p:txBody>
          <a:bodyPr lIns="411480" tIns="685800" rIns="4480560" bIns="192024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419100" y="3528680"/>
            <a:ext cx="5486400" cy="44123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471416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9100" y="3969920"/>
            <a:ext cx="5486400" cy="3521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3306584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419100" y="4471416"/>
            <a:ext cx="3200400" cy="32918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975" baseline="0">
                <a:ln>
                  <a:noFill/>
                </a:ln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Partner Logo here if needed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1828800" tIns="1828800" rIns="1828800" bIns="365760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54728262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100000">
                <a:srgbClr val="F1B434"/>
              </a:gs>
            </a:gsLst>
            <a:lin ang="0" scaled="1"/>
          </a:gradFill>
        </p:spPr>
        <p:txBody>
          <a:bodyPr lIns="411480" tIns="685800" rIns="4480560" bIns="1920240" anchor="b" anchorCtr="0"/>
          <a:lstStyle>
            <a:lvl1pPr algn="l">
              <a:lnSpc>
                <a:spcPts val="3300"/>
              </a:lnSpc>
              <a:defRPr sz="33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419100" y="3528680"/>
            <a:ext cx="5486400" cy="44123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113"/>
              </a:spcBef>
              <a:spcAft>
                <a:spcPts val="113"/>
              </a:spcAft>
              <a:buClr>
                <a:srgbClr val="77787B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13220" y="4471416"/>
            <a:ext cx="2011680" cy="289683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</a:t>
            </a:r>
            <a:r>
              <a:rPr lang="en-US" err="1"/>
              <a:t>Euromonitor</a:t>
            </a:r>
            <a:r>
              <a:rPr lang="en-US"/>
              <a:t> Logo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9100" y="3969920"/>
            <a:ext cx="5486400" cy="3521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9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martArt Placeholder 11"/>
          <p:cNvSpPr>
            <a:spLocks noGrp="1"/>
          </p:cNvSpPr>
          <p:nvPr>
            <p:ph type="dgm" sz="quarter" idx="14" hasCustomPrompt="1"/>
          </p:nvPr>
        </p:nvSpPr>
        <p:spPr>
          <a:xfrm>
            <a:off x="419100" y="3306584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419100" y="4471416"/>
            <a:ext cx="3200400" cy="329184"/>
          </a:xfrm>
        </p:spPr>
        <p:txBody>
          <a:bodyPr lIns="0" tIns="0" rIns="0" bIns="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 sz="975" baseline="0">
                <a:ln>
                  <a:noFill/>
                </a:ln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Partner Logo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8952543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verview 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209800" y="361950"/>
            <a:ext cx="4724400" cy="438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639824" y="2695749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639824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39824" y="2422906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639824" y="2871771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849624" y="2695749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849624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849624" y="2422906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849624" y="2871771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059424" y="2695749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6059424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59424" y="2422906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059424" y="2871771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4981670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verview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209800" y="361950"/>
            <a:ext cx="4724400" cy="438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222248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222248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22248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222248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974848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974848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974848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974848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724400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724400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724400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6488128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6488128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488128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488128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403460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100000">
                <a:srgbClr val="F1B434"/>
              </a:gs>
            </a:gsLst>
            <a:lin ang="0" scaled="1"/>
          </a:gradFill>
        </p:spPr>
        <p:txBody>
          <a:bodyPr lIns="411480" tIns="3474720" rIns="3108960" bIns="548640" anchor="t" anchorCtr="0"/>
          <a:lstStyle>
            <a:lvl1pPr algn="l">
              <a:lnSpc>
                <a:spcPts val="2700"/>
              </a:lnSpc>
              <a:defRPr sz="27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19100" y="2962671"/>
            <a:ext cx="914400" cy="305991"/>
          </a:xfrm>
        </p:spPr>
        <p:txBody>
          <a:bodyPr anchor="ctr"/>
          <a:lstStyle>
            <a:lvl1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 err="1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martArt Placeholder 11"/>
          <p:cNvSpPr>
            <a:spLocks noGrp="1"/>
          </p:cNvSpPr>
          <p:nvPr>
            <p:ph type="dgm" sz="quarter" idx="19" hasCustomPrompt="1"/>
          </p:nvPr>
        </p:nvSpPr>
        <p:spPr>
          <a:xfrm>
            <a:off x="419100" y="3315858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620982" y="2962671"/>
            <a:ext cx="1340427" cy="121573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Don’t fill in numbers if more then 5 sections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verview 5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209800" y="361950"/>
            <a:ext cx="4724400" cy="438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571500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71500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71500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209800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209800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3848100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848100" y="1257299"/>
            <a:ext cx="1447800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848100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848100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5489448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5489448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489448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5489448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7127748" y="2692193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7127748" y="1257299"/>
            <a:ext cx="1444752" cy="1005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7127748" y="2419350"/>
            <a:ext cx="1444752" cy="218395"/>
          </a:xfr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+mj-lt"/>
              </a:defRPr>
            </a:lvl1pPr>
            <a:lvl2pPr marL="0" indent="0">
              <a:buNone/>
              <a:defRPr sz="2100">
                <a:latin typeface="+mj-lt"/>
              </a:defRPr>
            </a:lvl2pPr>
            <a:lvl3pPr marL="0" indent="0">
              <a:buNone/>
              <a:defRPr sz="2100">
                <a:latin typeface="+mj-lt"/>
              </a:defRPr>
            </a:lvl3pPr>
            <a:lvl4pPr marL="0" indent="0">
              <a:buNone/>
              <a:defRPr sz="2100">
                <a:latin typeface="+mj-lt"/>
              </a:defRPr>
            </a:lvl4pPr>
            <a:lvl5pPr marL="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127748" y="2868215"/>
            <a:ext cx="1444752" cy="1722835"/>
          </a:xfrm>
        </p:spPr>
        <p:txBody>
          <a:bodyPr/>
          <a:lstStyle>
            <a:lvl1pPr marL="0" indent="0">
              <a:buNone/>
              <a:defRPr sz="1350" baseline="0">
                <a:latin typeface="+mj-lt"/>
              </a:defRPr>
            </a:lvl1pPr>
            <a:lvl2pPr marL="0" indent="0">
              <a:buNone/>
              <a:defRPr sz="1350">
                <a:latin typeface="+mj-lt"/>
              </a:defRPr>
            </a:lvl2pPr>
            <a:lvl3pPr marL="0" indent="0"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 marL="0" indent="0">
              <a:buNone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27094652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verview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0"/>
            <a:ext cx="4572000" cy="5143500"/>
          </a:xfrm>
          <a:gradFill>
            <a:gsLst>
              <a:gs pos="5000">
                <a:srgbClr val="FF6A13">
                  <a:alpha val="80000"/>
                </a:srgbClr>
              </a:gs>
              <a:gs pos="100000">
                <a:srgbClr val="F1B434">
                  <a:alpha val="80000"/>
                </a:srgbClr>
              </a:gs>
            </a:gsLst>
            <a:lin ang="0" scaled="1"/>
          </a:gradFill>
        </p:spPr>
        <p:txBody>
          <a:bodyPr anchor="b"/>
          <a:lstStyle>
            <a:lvl1pPr marL="0" indent="0">
              <a:buNone/>
              <a:defRPr sz="450" baseline="0"/>
            </a:lvl1pPr>
            <a:lvl2pPr marL="0" indent="0">
              <a:buNone/>
              <a:defRPr sz="450"/>
            </a:lvl2pPr>
            <a:lvl3pPr marL="0" indent="0">
              <a:buNone/>
              <a:defRPr sz="450"/>
            </a:lvl3pPr>
            <a:lvl4pPr marL="0" indent="0">
              <a:buNone/>
              <a:defRPr sz="450"/>
            </a:lvl4pPr>
            <a:lvl5pPr marL="0" indent="0">
              <a:buNone/>
              <a:defRPr sz="450"/>
            </a:lvl5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5143500"/>
          </a:xfrm>
          <a:noFill/>
        </p:spPr>
        <p:txBody>
          <a:bodyPr lIns="365760" tIns="548640" rIns="822960" anchor="t"/>
          <a:lstStyle>
            <a:lvl1pPr marL="0" marR="0" indent="0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None/>
              <a:tabLst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0"/>
            <a:ext cx="457200" cy="228600"/>
          </a:xfrm>
          <a:noFill/>
        </p:spPr>
        <p:txBody>
          <a:bodyPr tIns="91440" anchor="t"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419100" y="361950"/>
            <a:ext cx="4000500" cy="438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9100" y="940689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143000"/>
            <a:ext cx="4000500" cy="3562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Font typeface="Arial" charset="0"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667740" y="1708438"/>
            <a:ext cx="1340427" cy="121573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Use this layout for more then 5 sections with an image</a:t>
            </a:r>
          </a:p>
        </p:txBody>
      </p:sp>
    </p:spTree>
    <p:extLst>
      <p:ext uri="{BB962C8B-B14F-4D97-AF65-F5344CB8AC3E}">
        <p14:creationId xmlns:p14="http://schemas.microsoft.com/office/powerpoint/2010/main" val="19638968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verview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19100" y="361950"/>
            <a:ext cx="4000500" cy="438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572000" y="0"/>
            <a:ext cx="4572000" cy="5143500"/>
          </a:xfrm>
          <a:gradFill>
            <a:gsLst>
              <a:gs pos="5000">
                <a:srgbClr val="FF6A13"/>
              </a:gs>
              <a:gs pos="100000">
                <a:srgbClr val="F1B434"/>
              </a:gs>
            </a:gsLst>
            <a:lin ang="0" scaled="1"/>
          </a:gradFill>
        </p:spPr>
        <p:txBody>
          <a:bodyPr tIns="91440" anchor="t"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19100" y="940689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143000"/>
            <a:ext cx="4000500" cy="3562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Font typeface="Arial" charset="0"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spcAft>
                <a:spcPts val="75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620982" y="1676400"/>
            <a:ext cx="1340427" cy="121573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Use this layout for more then 5 sections without image</a:t>
            </a:r>
          </a:p>
        </p:txBody>
      </p:sp>
    </p:spTree>
    <p:extLst>
      <p:ext uri="{BB962C8B-B14F-4D97-AF65-F5344CB8AC3E}">
        <p14:creationId xmlns:p14="http://schemas.microsoft.com/office/powerpoint/2010/main" val="11885416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>
                  <a:alpha val="80000"/>
                </a:srgbClr>
              </a:gs>
              <a:gs pos="100000">
                <a:srgbClr val="F1B434">
                  <a:alpha val="80000"/>
                </a:srgbClr>
              </a:gs>
            </a:gsLst>
            <a:lin ang="0" scaled="1"/>
          </a:gradFill>
        </p:spPr>
        <p:txBody>
          <a:bodyPr lIns="411480" tIns="3474720" rIns="3108960" bIns="548640" anchor="t" anchorCtr="0"/>
          <a:lstStyle>
            <a:lvl1pPr algn="l">
              <a:lnSpc>
                <a:spcPts val="2700"/>
              </a:lnSpc>
              <a:defRPr sz="27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19100" y="2962671"/>
            <a:ext cx="914400" cy="305991"/>
          </a:xfrm>
        </p:spPr>
        <p:txBody>
          <a:bodyPr anchor="ctr"/>
          <a:lstStyle>
            <a:lvl1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 err="1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martArt Placeholder 11"/>
          <p:cNvSpPr>
            <a:spLocks noGrp="1"/>
          </p:cNvSpPr>
          <p:nvPr>
            <p:ph type="dgm" sz="quarter" idx="19" hasCustomPrompt="1"/>
          </p:nvPr>
        </p:nvSpPr>
        <p:spPr>
          <a:xfrm>
            <a:off x="419100" y="3315858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1828800" tIns="1828800" rIns="1828800" anchor="t"/>
          <a:lstStyle>
            <a:lvl1pPr marL="0" indent="0" algn="ctr">
              <a:buNone/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insert an image, change to Black and White then right click image and “SEND TO BACK”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-1739097" y="2962671"/>
            <a:ext cx="1340427" cy="121573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Don’t fill in numbers if more then 5 sections</a:t>
            </a:r>
          </a:p>
        </p:txBody>
      </p:sp>
    </p:spTree>
    <p:extLst>
      <p:ext uri="{BB962C8B-B14F-4D97-AF65-F5344CB8AC3E}">
        <p14:creationId xmlns:p14="http://schemas.microsoft.com/office/powerpoint/2010/main" val="199659053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000">
                <a:srgbClr val="FF6A13"/>
              </a:gs>
              <a:gs pos="100000">
                <a:srgbClr val="F1B434"/>
              </a:gs>
            </a:gsLst>
            <a:lin ang="0" scaled="1"/>
          </a:gradFill>
        </p:spPr>
        <p:txBody>
          <a:bodyPr lIns="411480" tIns="3474720" rIns="3108960" bIns="548640" anchor="t" anchorCtr="0"/>
          <a:lstStyle>
            <a:lvl1pPr algn="l">
              <a:lnSpc>
                <a:spcPts val="2700"/>
              </a:lnSpc>
              <a:defRPr sz="27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19100" y="2962671"/>
            <a:ext cx="914400" cy="305991"/>
          </a:xfrm>
        </p:spPr>
        <p:txBody>
          <a:bodyPr anchor="ctr"/>
          <a:lstStyle>
            <a:lvl1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##.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 err="1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martArt Placeholder 11"/>
          <p:cNvSpPr>
            <a:spLocks noGrp="1"/>
          </p:cNvSpPr>
          <p:nvPr>
            <p:ph type="dgm" sz="quarter" idx="19" hasCustomPrompt="1"/>
          </p:nvPr>
        </p:nvSpPr>
        <p:spPr>
          <a:xfrm>
            <a:off x="419100" y="3315858"/>
            <a:ext cx="914400" cy="61722"/>
          </a:xfr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0" indent="0">
              <a:buNone/>
              <a:defRPr sz="600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620982" y="2962671"/>
            <a:ext cx="1340427" cy="121573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Don’t fill in numbers if more then 5 sections</a:t>
            </a:r>
          </a:p>
        </p:txBody>
      </p:sp>
    </p:spTree>
    <p:extLst>
      <p:ext uri="{BB962C8B-B14F-4D97-AF65-F5344CB8AC3E}">
        <p14:creationId xmlns:p14="http://schemas.microsoft.com/office/powerpoint/2010/main" val="272017547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marL="0" marR="0" lvl="0" indent="0" algn="ctr" defTabSz="685800" rtl="0" eaLnBrk="1" fontAlgn="auto" latinLnBrk="0" hangingPunct="1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9712113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8305800" cy="3448050"/>
          </a:xfrm>
        </p:spPr>
        <p:txBody>
          <a:bodyPr/>
          <a:lstStyle>
            <a:lvl1pPr marL="0" indent="0">
              <a:buFont typeface="Wingdings" charset="2"/>
              <a:buNone/>
              <a:defRPr sz="1200"/>
            </a:lvl1pPr>
            <a:lvl2pPr marL="347663" indent="-212598">
              <a:buFont typeface="Wingdings" charset="2"/>
              <a:buChar char="§"/>
              <a:tabLst/>
              <a:defRPr sz="1200"/>
            </a:lvl2pPr>
            <a:lvl3pPr marL="486918" indent="-209550">
              <a:tabLst/>
              <a:defRPr/>
            </a:lvl3pPr>
            <a:lvl4pPr marL="624078">
              <a:defRPr/>
            </a:lvl4pPr>
            <a:lvl5pPr marL="761238">
              <a:defRPr/>
            </a:lvl5pPr>
            <a:lvl6pPr marL="486918" indent="-212598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  <a:defRPr sz="1200"/>
            </a:lvl6pPr>
            <a:lvl7pPr marL="624078" indent="-212598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  <a:defRPr sz="1200"/>
            </a:lvl7pPr>
            <a:lvl8pPr marL="761238" indent="-212598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  <a:defRPr sz="1200"/>
            </a:lvl8pPr>
          </a:lstStyle>
          <a:p>
            <a:pPr lvl="0"/>
            <a:r>
              <a:rPr lang="en-US"/>
              <a:t>Insert image or chart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627249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209800" y="1257300"/>
            <a:ext cx="4724400" cy="489016"/>
          </a:xfrm>
        </p:spPr>
        <p:txBody>
          <a:bodyPr/>
          <a:lstStyle>
            <a:lvl1pPr marL="0" indent="0">
              <a:buNone/>
              <a:defRPr/>
            </a:lvl1pPr>
            <a:lvl2pPr marL="135446" indent="0">
              <a:buNone/>
              <a:defRPr/>
            </a:lvl2pPr>
            <a:lvl3pPr marL="272606" indent="0">
              <a:buNone/>
              <a:defRPr/>
            </a:lvl3pPr>
            <a:lvl4pPr marL="409766" indent="0">
              <a:buNone/>
              <a:defRPr/>
            </a:lvl4pPr>
            <a:lvl5pPr marL="54692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7"/>
          </p:nvPr>
        </p:nvSpPr>
        <p:spPr>
          <a:xfrm>
            <a:off x="419100" y="2027494"/>
            <a:ext cx="8305800" cy="2677856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752296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61950"/>
            <a:ext cx="4724400" cy="438150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9100" y="1257300"/>
            <a:ext cx="5486400" cy="310243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0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0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0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19100" y="1659948"/>
            <a:ext cx="8305800" cy="3045402"/>
          </a:xfrm>
        </p:spPr>
        <p:txBody>
          <a:bodyPr/>
          <a:lstStyle>
            <a:lvl1pPr marL="0" indent="0">
              <a:buFontTx/>
              <a:buNone/>
              <a:defRPr lang="en-US" sz="1200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9377" indent="-214313">
              <a:buFont typeface="Wingdings" charset="2"/>
              <a:buChar char="§"/>
              <a:tabLst/>
              <a:defRPr lang="en-US" sz="1200" kern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918" indent="-209550">
              <a:tabLst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633" indent="-214313">
              <a:buFont typeface="Wingdings" charset="2"/>
              <a:buChar char="§"/>
              <a:tabLst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5793" indent="-214313">
              <a:buFont typeface="Wingdings" charset="2"/>
              <a:buChar char="§"/>
              <a:tabLst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953" indent="-214313">
              <a:buFont typeface="Wingdings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Insert image or chart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995477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"/>
            <a:ext cx="9144000" cy="228600"/>
          </a:xfrm>
        </p:spPr>
        <p:txBody>
          <a:bodyPr/>
          <a:lstStyle/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2400" y="42863"/>
            <a:ext cx="6705600" cy="142875"/>
          </a:xfrm>
        </p:spPr>
        <p:txBody>
          <a:bodyPr anchor="ctr"/>
          <a:lstStyle>
            <a:lvl1pPr algn="l">
              <a:lnSpc>
                <a:spcPts val="675"/>
              </a:lnSpc>
              <a:defRPr sz="6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09800" y="370524"/>
            <a:ext cx="4724400" cy="429576"/>
          </a:xfrm>
        </p:spPr>
        <p:txBody>
          <a:bodyPr anchor="ctr">
            <a:noAutofit/>
          </a:bodyPr>
          <a:lstStyle>
            <a:lvl1pPr marL="0" indent="0" algn="ctr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None/>
              <a:defRPr sz="1575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575"/>
            </a:lvl2pPr>
            <a:lvl3pPr marL="0" indent="0" algn="ctr">
              <a:buNone/>
              <a:defRPr sz="1575"/>
            </a:lvl3pPr>
            <a:lvl4pPr marL="0" indent="0" algn="ctr">
              <a:buNone/>
              <a:defRPr sz="1575"/>
            </a:lvl4pPr>
            <a:lvl5pPr marL="0" indent="0" algn="ctr">
              <a:buNone/>
              <a:defRPr sz="15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19100" y="1257300"/>
            <a:ext cx="4000500" cy="3448050"/>
          </a:xfrm>
        </p:spPr>
        <p:txBody>
          <a:bodyPr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4724400" y="1257300"/>
            <a:ext cx="4000500" cy="3448050"/>
          </a:xfrm>
        </p:spPr>
        <p:txBody>
          <a:bodyPr>
            <a:noAutofit/>
          </a:bodyPr>
          <a:lstStyle>
            <a:lvl1pPr marL="214313" indent="-214313">
              <a:buFont typeface="Wingdings" charset="2"/>
              <a:buChar char="§"/>
              <a:defRPr/>
            </a:lvl1pPr>
            <a:lvl2pPr marL="349377" indent="-214313">
              <a:buFont typeface="Wingdings" charset="2"/>
              <a:buChar char="§"/>
              <a:defRPr lang="en-US" sz="1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8633" indent="-214313">
              <a:buFont typeface="Wingdings" charset="2"/>
              <a:buChar char="§"/>
              <a:defRPr/>
            </a:lvl3pPr>
            <a:lvl4pPr marL="625793" indent="-214313">
              <a:buFont typeface="Wingdings" charset="2"/>
              <a:buChar char="§"/>
              <a:defRPr/>
            </a:lvl4pPr>
            <a:lvl5pPr marL="762953" indent="-214313">
              <a:buFont typeface="Wingdings" charset="2"/>
              <a:buChar char="§"/>
              <a:defRPr/>
            </a:lvl5pPr>
            <a:lvl6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add text</a:t>
            </a:r>
          </a:p>
          <a:p>
            <a:pPr marL="347663" marR="0" lvl="1" indent="-212598" algn="l" defTabSz="685800" rtl="0" eaLnBrk="1" fontAlgn="auto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ClrTx/>
              <a:buSzPct val="100000"/>
              <a:buFont typeface="Wingdings" charset="2"/>
              <a:buChar char="§"/>
              <a:tabLst/>
            </a:pPr>
            <a:r>
              <a:rPr lang="en-US"/>
              <a:t>Second level</a:t>
            </a:r>
          </a:p>
          <a:p>
            <a:pPr marL="486918" lvl="5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Third level</a:t>
            </a:r>
          </a:p>
          <a:p>
            <a:pPr marL="624078" lvl="6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Fourth level</a:t>
            </a:r>
          </a:p>
          <a:p>
            <a:pPr marL="761238" lvl="7" indent="-212598" algn="l" defTabSz="685800" rtl="0" eaLnBrk="1" latinLnBrk="0" hangingPunct="1">
              <a:lnSpc>
                <a:spcPts val="1425"/>
              </a:lnSpc>
              <a:spcBef>
                <a:spcPts val="113"/>
              </a:spcBef>
              <a:spcAft>
                <a:spcPts val="113"/>
              </a:spcAft>
              <a:buFont typeface="Wingdings" charset="2"/>
              <a:buChar char="§"/>
              <a:tabLst/>
            </a:pPr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114800" y="933450"/>
            <a:ext cx="914400" cy="6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6626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19.xml"/><Relationship Id="rId42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7.xml"/><Relationship Id="rId37" Type="http://schemas.openxmlformats.org/officeDocument/2006/relationships/slideLayout" Target="../slideLayouts/slideLayout122.xml"/><Relationship Id="rId40" Type="http://schemas.openxmlformats.org/officeDocument/2006/relationships/slideLayout" Target="../slideLayouts/slideLayout125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36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16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20.xml"/><Relationship Id="rId43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18.xml"/><Relationship Id="rId38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05.xml"/><Relationship Id="rId41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935" y="4870580"/>
            <a:ext cx="1085577" cy="15662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gradFill>
            <a:gsLst>
              <a:gs pos="5000">
                <a:srgbClr val="FF6A13"/>
              </a:gs>
              <a:gs pos="99000">
                <a:srgbClr val="F1B43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/>
          </a:p>
        </p:txBody>
      </p:sp>
      <p:sp>
        <p:nvSpPr>
          <p:cNvPr id="19" name="Title Placeholder 18"/>
          <p:cNvSpPr>
            <a:spLocks noGrp="1"/>
          </p:cNvSpPr>
          <p:nvPr>
            <p:ph type="title"/>
          </p:nvPr>
        </p:nvSpPr>
        <p:spPr>
          <a:xfrm>
            <a:off x="2209800" y="361950"/>
            <a:ext cx="4724400" cy="43815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0"/>
            <a:ext cx="457200" cy="228600"/>
          </a:xfrm>
          <a:prstGeom prst="rect">
            <a:avLst/>
          </a:prstGeom>
          <a:noFill/>
        </p:spPr>
        <p:txBody>
          <a:bodyPr vert="horz" lIns="0" tIns="0" rIns="155448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19100" y="1257300"/>
            <a:ext cx="4000500" cy="3448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2400" y="4890136"/>
            <a:ext cx="2133600" cy="1143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876" r:id="rId2"/>
    <p:sldLayoutId id="2147483868" r:id="rId3"/>
    <p:sldLayoutId id="2147483867" r:id="rId4"/>
    <p:sldLayoutId id="2147483752" r:id="rId5"/>
    <p:sldLayoutId id="2147483753" r:id="rId6"/>
    <p:sldLayoutId id="2147483754" r:id="rId7"/>
    <p:sldLayoutId id="2147483757" r:id="rId8"/>
    <p:sldLayoutId id="2147483877" r:id="rId9"/>
    <p:sldLayoutId id="2147483719" r:id="rId10"/>
    <p:sldLayoutId id="2147483734" r:id="rId11"/>
    <p:sldLayoutId id="2147483871" r:id="rId12"/>
    <p:sldLayoutId id="2147483745" r:id="rId13"/>
    <p:sldLayoutId id="2147483743" r:id="rId14"/>
    <p:sldLayoutId id="2147483746" r:id="rId15"/>
    <p:sldLayoutId id="2147483722" r:id="rId16"/>
    <p:sldLayoutId id="2147483747" r:id="rId17"/>
    <p:sldLayoutId id="2147483758" r:id="rId18"/>
    <p:sldLayoutId id="2147483767" r:id="rId19"/>
    <p:sldLayoutId id="2147483766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3" r:id="rId29"/>
    <p:sldLayoutId id="2147483731" r:id="rId30"/>
    <p:sldLayoutId id="2147483732" r:id="rId31"/>
    <p:sldLayoutId id="2147483748" r:id="rId32"/>
    <p:sldLayoutId id="2147483761" r:id="rId33"/>
    <p:sldLayoutId id="2147483760" r:id="rId34"/>
    <p:sldLayoutId id="2147483762" r:id="rId35"/>
    <p:sldLayoutId id="2147483763" r:id="rId36"/>
    <p:sldLayoutId id="2147483740" r:id="rId37"/>
    <p:sldLayoutId id="2147483739" r:id="rId38"/>
    <p:sldLayoutId id="2147483872" r:id="rId39"/>
    <p:sldLayoutId id="2147483741" r:id="rId40"/>
    <p:sldLayoutId id="2147483878" r:id="rId41"/>
    <p:sldLayoutId id="2147483749" r:id="rId42"/>
    <p:sldLayoutId id="2147483750" r:id="rId43"/>
    <p:sldLayoutId id="2147483888" r:id="rId44"/>
  </p:sldLayoutIdLst>
  <p:hf hdr="0" dt="0"/>
  <p:txStyles>
    <p:titleStyle>
      <a:lvl1pPr algn="ctr" defTabSz="685800" rtl="0" eaLnBrk="1" latinLnBrk="0" hangingPunct="1">
        <a:lnSpc>
          <a:spcPts val="1575"/>
        </a:lnSpc>
        <a:spcBef>
          <a:spcPct val="0"/>
        </a:spcBef>
        <a:buNone/>
        <a:defRPr sz="1575" kern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marR="0" indent="-214313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Char char="§"/>
        <a:tabLst/>
        <a:defRPr sz="1200" kern="0" baseline="0">
          <a:solidFill>
            <a:schemeClr val="tx1"/>
          </a:solidFill>
          <a:latin typeface="+mn-lt"/>
          <a:ea typeface="+mn-ea"/>
          <a:cs typeface="+mn-cs"/>
        </a:defRPr>
      </a:lvl1pPr>
      <a:lvl2pPr marL="349758" marR="0" indent="-214313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Char char="§"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2pPr>
      <a:lvl3pPr marL="486918" marR="0" indent="-214313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Char char="§"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3pPr>
      <a:lvl4pPr marL="624078" marR="0" indent="-214313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Char char="§"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4pPr>
      <a:lvl5pPr marL="761238" marR="0" indent="-214313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Char char="§"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496" userDrawn="1">
          <p15:clr>
            <a:srgbClr val="A4A3A4"/>
          </p15:clr>
        </p15:guide>
        <p15:guide id="5" pos="264" userDrawn="1">
          <p15:clr>
            <a:srgbClr val="A4A3A4"/>
          </p15:clr>
        </p15:guide>
        <p15:guide id="25" pos="2784" userDrawn="1">
          <p15:clr>
            <a:srgbClr val="A4A3A4"/>
          </p15:clr>
        </p15:guide>
        <p15:guide id="26" pos="2976" userDrawn="1">
          <p15:clr>
            <a:srgbClr val="A4A3A4"/>
          </p15:clr>
        </p15:guide>
        <p15:guide id="31" orient="horz" pos="2964" userDrawn="1">
          <p15:clr>
            <a:srgbClr val="A4A3A4"/>
          </p15:clr>
        </p15:guide>
        <p15:guide id="36" orient="horz" pos="720" userDrawn="1">
          <p15:clr>
            <a:srgbClr val="A4A3A4"/>
          </p15:clr>
        </p15:guide>
        <p15:guide id="37" orient="horz" pos="792" userDrawn="1">
          <p15:clr>
            <a:srgbClr val="A4A3A4"/>
          </p15:clr>
        </p15:guide>
        <p15:guide id="38" pos="96" userDrawn="1">
          <p15:clr>
            <a:srgbClr val="A4A3A4"/>
          </p15:clr>
        </p15:guide>
        <p15:guide id="39" pos="5664" userDrawn="1">
          <p15:clr>
            <a:srgbClr val="A4A3A4"/>
          </p15:clr>
        </p15:guide>
        <p15:guide id="40" orient="horz" pos="504" userDrawn="1">
          <p15:clr>
            <a:srgbClr val="A4A3A4"/>
          </p15:clr>
        </p15:guide>
        <p15:guide id="41" pos="1944" userDrawn="1">
          <p15:clr>
            <a:srgbClr val="A4A3A4"/>
          </p15:clr>
        </p15:guide>
        <p15:guide id="42" pos="2040" userDrawn="1">
          <p15:clr>
            <a:srgbClr val="A4A3A4"/>
          </p15:clr>
        </p15:guide>
        <p15:guide id="43" pos="3720" userDrawn="1">
          <p15:clr>
            <a:srgbClr val="A4A3A4"/>
          </p15:clr>
        </p15:guide>
        <p15:guide id="44" pos="3816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8"/>
          <p:cNvSpPr>
            <a:spLocks noGrp="1"/>
          </p:cNvSpPr>
          <p:nvPr>
            <p:ph type="title"/>
          </p:nvPr>
        </p:nvSpPr>
        <p:spPr>
          <a:xfrm>
            <a:off x="419100" y="361950"/>
            <a:ext cx="8305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0"/>
            <a:ext cx="457200" cy="228600"/>
          </a:xfrm>
          <a:prstGeom prst="rect">
            <a:avLst/>
          </a:prstGeom>
          <a:noFill/>
        </p:spPr>
        <p:txBody>
          <a:bodyPr vert="horz" lIns="0" tIns="0" rIns="155448" bIns="0" rtlCol="0" anchor="ctr"/>
          <a:lstStyle>
            <a:lvl1pPr algn="r">
              <a:defRPr sz="67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19100" y="1257300"/>
            <a:ext cx="4000500" cy="3448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2400" y="4914901"/>
            <a:ext cx="18288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59601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7" r:id="rId3"/>
    <p:sldLayoutId id="2147483874" r:id="rId4"/>
    <p:sldLayoutId id="2147483839" r:id="rId5"/>
    <p:sldLayoutId id="2147483875" r:id="rId6"/>
    <p:sldLayoutId id="2147483809" r:id="rId7"/>
    <p:sldLayoutId id="2147483840" r:id="rId8"/>
    <p:sldLayoutId id="2147483841" r:id="rId9"/>
    <p:sldLayoutId id="2147483845" r:id="rId10"/>
    <p:sldLayoutId id="2147483846" r:id="rId11"/>
    <p:sldLayoutId id="2147483810" r:id="rId12"/>
    <p:sldLayoutId id="2147483842" r:id="rId13"/>
    <p:sldLayoutId id="2147483843" r:id="rId14"/>
    <p:sldLayoutId id="2147483812" r:id="rId15"/>
    <p:sldLayoutId id="2147483813" r:id="rId16"/>
    <p:sldLayoutId id="2147483849" r:id="rId17"/>
    <p:sldLayoutId id="2147483816" r:id="rId18"/>
    <p:sldLayoutId id="2147483879" r:id="rId19"/>
    <p:sldLayoutId id="2147483817" r:id="rId20"/>
    <p:sldLayoutId id="2147483851" r:id="rId21"/>
    <p:sldLayoutId id="2147483852" r:id="rId22"/>
    <p:sldLayoutId id="2147483829" r:id="rId23"/>
    <p:sldLayoutId id="2147483880" r:id="rId24"/>
    <p:sldLayoutId id="2147483855" r:id="rId25"/>
    <p:sldLayoutId id="2147483856" r:id="rId26"/>
    <p:sldLayoutId id="2147483821" r:id="rId27"/>
    <p:sldLayoutId id="2147483819" r:id="rId28"/>
    <p:sldLayoutId id="2147483820" r:id="rId29"/>
    <p:sldLayoutId id="2147483822" r:id="rId30"/>
    <p:sldLayoutId id="2147483869" r:id="rId31"/>
    <p:sldLayoutId id="2147483864" r:id="rId32"/>
    <p:sldLayoutId id="2147483870" r:id="rId33"/>
    <p:sldLayoutId id="2147483865" r:id="rId34"/>
    <p:sldLayoutId id="2147483859" r:id="rId35"/>
    <p:sldLayoutId id="2147483860" r:id="rId36"/>
    <p:sldLayoutId id="2147483861" r:id="rId37"/>
    <p:sldLayoutId id="2147483862" r:id="rId38"/>
    <p:sldLayoutId id="2147483863" r:id="rId39"/>
    <p:sldLayoutId id="2147483833" r:id="rId40"/>
    <p:sldLayoutId id="2147483889" r:id="rId41"/>
  </p:sldLayoutIdLst>
  <p:hf hdr="0" dt="0"/>
  <p:txStyles>
    <p:titleStyle>
      <a:lvl1pPr algn="ctr" defTabSz="685800" rtl="0" eaLnBrk="1" latinLnBrk="0" hangingPunct="1">
        <a:lnSpc>
          <a:spcPts val="1575"/>
        </a:lnSpc>
        <a:spcBef>
          <a:spcPct val="0"/>
        </a:spcBef>
        <a:buNone/>
        <a:defRPr sz="3300" kern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None/>
        <a:tabLst/>
        <a:defRPr sz="1200" kern="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None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None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None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None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496" userDrawn="1">
          <p15:clr>
            <a:srgbClr val="A4A3A4"/>
          </p15:clr>
        </p15:guide>
        <p15:guide id="5" pos="96" userDrawn="1">
          <p15:clr>
            <a:srgbClr val="A4A3A4"/>
          </p15:clr>
        </p15:guide>
        <p15:guide id="20" pos="2040" userDrawn="1">
          <p15:clr>
            <a:srgbClr val="A4A3A4"/>
          </p15:clr>
        </p15:guide>
        <p15:guide id="21" pos="3720" userDrawn="1">
          <p15:clr>
            <a:srgbClr val="A4A3A4"/>
          </p15:clr>
        </p15:guide>
        <p15:guide id="22" pos="3816" userDrawn="1">
          <p15:clr>
            <a:srgbClr val="A4A3A4"/>
          </p15:clr>
        </p15:guide>
        <p15:guide id="25" pos="2784" userDrawn="1">
          <p15:clr>
            <a:srgbClr val="A4A3A4"/>
          </p15:clr>
        </p15:guide>
        <p15:guide id="26" pos="2976" userDrawn="1">
          <p15:clr>
            <a:srgbClr val="A4A3A4"/>
          </p15:clr>
        </p15:guide>
        <p15:guide id="31" orient="horz" pos="3024" userDrawn="1">
          <p15:clr>
            <a:srgbClr val="A4A3A4"/>
          </p15:clr>
        </p15:guide>
        <p15:guide id="44" pos="1944" userDrawn="1">
          <p15:clr>
            <a:srgbClr val="A4A3A4"/>
          </p15:clr>
        </p15:guide>
        <p15:guide id="45" pos="5664" userDrawn="1">
          <p15:clr>
            <a:srgbClr val="A4A3A4"/>
          </p15:clr>
        </p15:guide>
        <p15:guide id="46" pos="264" userDrawn="1">
          <p15:clr>
            <a:srgbClr val="A4A3A4"/>
          </p15:clr>
        </p15:guide>
        <p15:guide id="59" orient="horz" pos="228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935" y="4870580"/>
            <a:ext cx="1085577" cy="15662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gradFill>
            <a:gsLst>
              <a:gs pos="5000">
                <a:srgbClr val="FF6A13"/>
              </a:gs>
              <a:gs pos="99000">
                <a:srgbClr val="F1B43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/>
          </a:p>
        </p:txBody>
      </p:sp>
      <p:sp>
        <p:nvSpPr>
          <p:cNvPr id="19" name="Title Placeholder 18"/>
          <p:cNvSpPr>
            <a:spLocks noGrp="1"/>
          </p:cNvSpPr>
          <p:nvPr>
            <p:ph type="title"/>
          </p:nvPr>
        </p:nvSpPr>
        <p:spPr>
          <a:xfrm>
            <a:off x="2209800" y="361950"/>
            <a:ext cx="4724400" cy="43815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0"/>
            <a:ext cx="457200" cy="228600"/>
          </a:xfrm>
          <a:prstGeom prst="rect">
            <a:avLst/>
          </a:prstGeom>
          <a:noFill/>
        </p:spPr>
        <p:txBody>
          <a:bodyPr vert="horz" lIns="0" tIns="0" rIns="155448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5F8EC74F-F43D-B546-84DB-988CF7340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19100" y="1257300"/>
            <a:ext cx="4000500" cy="3448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2400" y="4890136"/>
            <a:ext cx="2133600" cy="1143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 sz="600">
                <a:cs typeface="Arial" charset="0"/>
              </a:rPr>
              <a:t>© </a:t>
            </a:r>
            <a:r>
              <a:rPr lang="en-US" sz="600" kern="0">
                <a:cs typeface="Arial" charset="0"/>
              </a:rPr>
              <a:t>Euromonitor</a:t>
            </a:r>
            <a:r>
              <a:rPr lang="en-US" sz="600">
                <a:cs typeface="Arial" charset="0"/>
              </a:rPr>
              <a:t> Internation</a:t>
            </a:r>
            <a:r>
              <a:rPr lang="en-US" sz="600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8371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  <p:sldLayoutId id="2147483915" r:id="rId24"/>
    <p:sldLayoutId id="2147483916" r:id="rId25"/>
    <p:sldLayoutId id="2147483917" r:id="rId26"/>
    <p:sldLayoutId id="2147483918" r:id="rId27"/>
    <p:sldLayoutId id="2147483919" r:id="rId28"/>
    <p:sldLayoutId id="2147483920" r:id="rId29"/>
    <p:sldLayoutId id="2147483921" r:id="rId30"/>
    <p:sldLayoutId id="2147483922" r:id="rId31"/>
    <p:sldLayoutId id="2147483923" r:id="rId32"/>
    <p:sldLayoutId id="2147483924" r:id="rId33"/>
    <p:sldLayoutId id="2147483925" r:id="rId34"/>
    <p:sldLayoutId id="2147483926" r:id="rId35"/>
    <p:sldLayoutId id="2147483927" r:id="rId36"/>
    <p:sldLayoutId id="2147483928" r:id="rId37"/>
    <p:sldLayoutId id="2147483929" r:id="rId38"/>
    <p:sldLayoutId id="2147483930" r:id="rId39"/>
    <p:sldLayoutId id="2147483931" r:id="rId40"/>
    <p:sldLayoutId id="2147483932" r:id="rId41"/>
    <p:sldLayoutId id="2147483933" r:id="rId42"/>
    <p:sldLayoutId id="2147483934" r:id="rId43"/>
  </p:sldLayoutIdLst>
  <p:hf hdr="0" dt="0"/>
  <p:txStyles>
    <p:titleStyle>
      <a:lvl1pPr algn="ctr" defTabSz="685800" rtl="0" eaLnBrk="1" latinLnBrk="0" hangingPunct="1">
        <a:lnSpc>
          <a:spcPts val="1575"/>
        </a:lnSpc>
        <a:spcBef>
          <a:spcPct val="0"/>
        </a:spcBef>
        <a:buNone/>
        <a:defRPr sz="1575" kern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marR="0" indent="-214313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Char char="§"/>
        <a:tabLst/>
        <a:defRPr sz="1200" kern="0" baseline="0">
          <a:solidFill>
            <a:schemeClr val="tx1"/>
          </a:solidFill>
          <a:latin typeface="+mn-lt"/>
          <a:ea typeface="+mn-ea"/>
          <a:cs typeface="+mn-cs"/>
        </a:defRPr>
      </a:lvl1pPr>
      <a:lvl2pPr marL="349758" marR="0" indent="-214313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Char char="§"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2pPr>
      <a:lvl3pPr marL="486918" marR="0" indent="-214313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Char char="§"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3pPr>
      <a:lvl4pPr marL="624078" marR="0" indent="-214313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Char char="§"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4pPr>
      <a:lvl5pPr marL="761238" marR="0" indent="-214313" algn="l" defTabSz="685800" rtl="0" eaLnBrk="1" fontAlgn="auto" latinLnBrk="0" hangingPunct="1">
        <a:lnSpc>
          <a:spcPts val="1425"/>
        </a:lnSpc>
        <a:spcBef>
          <a:spcPts val="113"/>
        </a:spcBef>
        <a:spcAft>
          <a:spcPts val="113"/>
        </a:spcAft>
        <a:buClrTx/>
        <a:buSzPct val="100000"/>
        <a:buFont typeface="Wingdings" charset="2"/>
        <a:buChar char="§"/>
        <a:tabLst/>
        <a:defRPr sz="1200" kern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496">
          <p15:clr>
            <a:srgbClr val="A4A3A4"/>
          </p15:clr>
        </p15:guide>
        <p15:guide id="5" pos="264">
          <p15:clr>
            <a:srgbClr val="A4A3A4"/>
          </p15:clr>
        </p15:guide>
        <p15:guide id="25" pos="2784">
          <p15:clr>
            <a:srgbClr val="A4A3A4"/>
          </p15:clr>
        </p15:guide>
        <p15:guide id="26" pos="2976">
          <p15:clr>
            <a:srgbClr val="A4A3A4"/>
          </p15:clr>
        </p15:guide>
        <p15:guide id="31" orient="horz" pos="2964">
          <p15:clr>
            <a:srgbClr val="A4A3A4"/>
          </p15:clr>
        </p15:guide>
        <p15:guide id="36" orient="horz" pos="720">
          <p15:clr>
            <a:srgbClr val="A4A3A4"/>
          </p15:clr>
        </p15:guide>
        <p15:guide id="37" orient="horz" pos="792">
          <p15:clr>
            <a:srgbClr val="A4A3A4"/>
          </p15:clr>
        </p15:guide>
        <p15:guide id="38" pos="96">
          <p15:clr>
            <a:srgbClr val="A4A3A4"/>
          </p15:clr>
        </p15:guide>
        <p15:guide id="39" pos="5664">
          <p15:clr>
            <a:srgbClr val="A4A3A4"/>
          </p15:clr>
        </p15:guide>
        <p15:guide id="40" orient="horz" pos="504">
          <p15:clr>
            <a:srgbClr val="A4A3A4"/>
          </p15:clr>
        </p15:guide>
        <p15:guide id="41" pos="1944">
          <p15:clr>
            <a:srgbClr val="A4A3A4"/>
          </p15:clr>
        </p15:guide>
        <p15:guide id="42" pos="2040">
          <p15:clr>
            <a:srgbClr val="A4A3A4"/>
          </p15:clr>
        </p15:guide>
        <p15:guide id="43" pos="3720">
          <p15:clr>
            <a:srgbClr val="A4A3A4"/>
          </p15:clr>
        </p15:guide>
        <p15:guide id="44" pos="381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309163-FD09-46E9-9205-552DB986D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8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Doing Hybrid Right</a:t>
            </a:r>
            <a:br>
              <a:rPr lang="en-US" dirty="0"/>
            </a:br>
            <a:r>
              <a:rPr lang="en-US" sz="2400" dirty="0"/>
              <a:t>Simon Eldon</a:t>
            </a:r>
            <a:br>
              <a:rPr lang="en-US" sz="2400" dirty="0"/>
            </a:br>
            <a:r>
              <a:rPr lang="en-US" sz="2400" dirty="0"/>
              <a:t>March 2023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" b="121"/>
          <a:stretch>
            <a:fillRect/>
          </a:stretch>
        </p:blipFill>
        <p:spPr/>
      </p:pic>
      <p:sp>
        <p:nvSpPr>
          <p:cNvPr id="6" name="SmartArt Placeholder 5"/>
          <p:cNvSpPr>
            <a:spLocks noGrp="1"/>
          </p:cNvSpPr>
          <p:nvPr>
            <p:ph type="dgm" sz="quarter" idx="14"/>
          </p:nvPr>
        </p:nvSpPr>
        <p:spPr/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19100" y="3467036"/>
            <a:ext cx="5486400" cy="441239"/>
          </a:xfrm>
        </p:spPr>
        <p:txBody>
          <a:bodyPr/>
          <a:lstStyle/>
          <a:p>
            <a:r>
              <a:rPr lang="en-GB" dirty="0"/>
              <a:t>© Copyright Euromonitor 2023. All 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2028910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E7E776-688C-8DF7-D47B-E2A672D229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defTabSz="9144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</a:pPr>
            <a:r>
              <a:rPr lang="en-US" sz="2000" kern="1200" dirty="0">
                <a:latin typeface="Arial" pitchFamily="34" charset="0"/>
              </a:rPr>
              <a:t>Remember This – Four F</a:t>
            </a:r>
            <a:r>
              <a:rPr lang="en-US" sz="2000" dirty="0">
                <a:latin typeface="Arial" pitchFamily="34" charset="0"/>
              </a:rPr>
              <a:t>actors</a:t>
            </a:r>
            <a:endParaRPr lang="en-GB" sz="2000" kern="1200" dirty="0">
              <a:latin typeface="Arial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6948D-3D25-9896-13EE-B64C2B6F0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157A07-6783-838D-D3CE-607CF1505E8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86400" y="342900"/>
            <a:ext cx="3657600" cy="617538"/>
          </a:xfrm>
        </p:spPr>
        <p:txBody>
          <a:bodyPr/>
          <a:lstStyle/>
          <a:p>
            <a:r>
              <a:rPr lang="en-US" dirty="0"/>
              <a:t>Peoples Preferences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2AF99B-9558-CE13-02DB-595BFD0DC8E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86400" y="2914650"/>
            <a:ext cx="3657600" cy="617538"/>
          </a:xfrm>
        </p:spPr>
        <p:txBody>
          <a:bodyPr/>
          <a:lstStyle/>
          <a:p>
            <a:r>
              <a:rPr lang="en-US" dirty="0"/>
              <a:t>Inclusion and Fairness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525EE-B607-6455-2A40-525F4D98C4BE}"/>
              </a:ext>
            </a:extLst>
          </p:cNvPr>
          <p:cNvSpPr txBox="1"/>
          <p:nvPr/>
        </p:nvSpPr>
        <p:spPr>
          <a:xfrm>
            <a:off x="1884217" y="145118"/>
            <a:ext cx="2951019" cy="25630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3BE5B3-2C52-BFCF-1BD8-3A285E15C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65725" y="2391378"/>
            <a:ext cx="3383280" cy="1522794"/>
          </a:xfr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/>
              <a:t>Jobs and Tasks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/>
              <a:t>Peoples Preferences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/>
              <a:t>Projects and Workflow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/>
              <a:t>Inclusion and Fairness</a:t>
            </a:r>
            <a:endParaRPr lang="en-GB" sz="2000" dirty="0"/>
          </a:p>
        </p:txBody>
      </p:sp>
      <p:pic>
        <p:nvPicPr>
          <p:cNvPr id="20" name="Content Placeholder 19" descr="Thumbs up">
            <a:extLst>
              <a:ext uri="{FF2B5EF4-FFF2-40B4-BE49-F238E27FC236}">
                <a16:creationId xmlns:a16="http://schemas.microsoft.com/office/drawing/2014/main" id="{293A51E4-FA0C-4C60-DA8F-F34D6CE732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2024592"/>
            <a:ext cx="3384550" cy="2256366"/>
          </a:xfrm>
        </p:spPr>
      </p:pic>
    </p:spTree>
    <p:extLst>
      <p:ext uri="{BB962C8B-B14F-4D97-AF65-F5344CB8AC3E}">
        <p14:creationId xmlns:p14="http://schemas.microsoft.com/office/powerpoint/2010/main" val="2672740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309163-FD09-46E9-9205-552DB986D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" b="121"/>
          <a:stretch>
            <a:fillRect/>
          </a:stretch>
        </p:blipFill>
        <p:spPr/>
      </p:pic>
      <p:sp>
        <p:nvSpPr>
          <p:cNvPr id="6" name="SmartArt Placeholder 5"/>
          <p:cNvSpPr>
            <a:spLocks noGrp="1"/>
          </p:cNvSpPr>
          <p:nvPr>
            <p:ph type="dgm" sz="quarter" idx="14"/>
          </p:nvPr>
        </p:nvSpPr>
        <p:spPr/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19100" y="3467036"/>
            <a:ext cx="5486400" cy="441239"/>
          </a:xfrm>
        </p:spPr>
        <p:txBody>
          <a:bodyPr/>
          <a:lstStyle/>
          <a:p>
            <a:r>
              <a:rPr lang="en-GB" dirty="0"/>
              <a:t>© Copyright Euromonitor 2023. All 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0958053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1E12022-7C93-15EF-43C1-A23A08B83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561" y="1260872"/>
            <a:ext cx="2555232" cy="617934"/>
          </a:xfrm>
        </p:spPr>
        <p:txBody>
          <a:bodyPr/>
          <a:lstStyle/>
          <a:p>
            <a:r>
              <a:rPr lang="en-US" dirty="0"/>
              <a:t>A Personal Perspective</a:t>
            </a:r>
            <a:endParaRPr lang="en-GB" dirty="0"/>
          </a:p>
        </p:txBody>
      </p:sp>
      <p:pic>
        <p:nvPicPr>
          <p:cNvPr id="20" name="Content Placeholder 19" descr="Country highway receding to horizon">
            <a:extLst>
              <a:ext uri="{FF2B5EF4-FFF2-40B4-BE49-F238E27FC236}">
                <a16:creationId xmlns:a16="http://schemas.microsoft.com/office/drawing/2014/main" id="{7140FE3B-DB7C-920F-60C7-72166E454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936728"/>
            <a:ext cx="2470150" cy="1646281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B947CF-E570-783A-FF6A-20F549063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Elements of Hybrid</a:t>
            </a:r>
            <a:endParaRPr lang="en-GB" dirty="0"/>
          </a:p>
        </p:txBody>
      </p:sp>
      <p:pic>
        <p:nvPicPr>
          <p:cNvPr id="24" name="Content Placeholder 23" descr="Colorful wooden maze">
            <a:extLst>
              <a:ext uri="{FF2B5EF4-FFF2-40B4-BE49-F238E27FC236}">
                <a16:creationId xmlns:a16="http://schemas.microsoft.com/office/drawing/2014/main" id="{165C6E87-5E3C-12CE-CB83-80B5C64B2F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25" y="1937693"/>
            <a:ext cx="2470150" cy="1644352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6D61AB6-ECD3-92EF-D065-90A41510D1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Four Factors</a:t>
            </a:r>
            <a:endParaRPr lang="en-GB" dirty="0"/>
          </a:p>
        </p:txBody>
      </p:sp>
      <p:pic>
        <p:nvPicPr>
          <p:cNvPr id="26" name="Content Placeholder 25" descr="Four-flavor ice-cream with a spoon in the box">
            <a:extLst>
              <a:ext uri="{FF2B5EF4-FFF2-40B4-BE49-F238E27FC236}">
                <a16:creationId xmlns:a16="http://schemas.microsoft.com/office/drawing/2014/main" id="{47670900-E6D9-0A41-C1D8-EEA3674C79B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17" y="1878013"/>
            <a:ext cx="2351616" cy="1763712"/>
          </a:xfrm>
        </p:spPr>
      </p:pic>
    </p:spTree>
    <p:extLst>
      <p:ext uri="{BB962C8B-B14F-4D97-AF65-F5344CB8AC3E}">
        <p14:creationId xmlns:p14="http://schemas.microsoft.com/office/powerpoint/2010/main" val="148912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1F5C53-BC2A-DFBA-2F6E-EC7E5180F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One Place</a:t>
            </a:r>
            <a:endParaRPr lang="en-GB" dirty="0"/>
          </a:p>
        </p:txBody>
      </p:sp>
      <p:pic>
        <p:nvPicPr>
          <p:cNvPr id="23" name="Content Placeholder 22" descr="Cubicles with laptops and chairs">
            <a:extLst>
              <a:ext uri="{FF2B5EF4-FFF2-40B4-BE49-F238E27FC236}">
                <a16:creationId xmlns:a16="http://schemas.microsoft.com/office/drawing/2014/main" id="{DFB4F1F4-EE6A-3EAC-AEAE-785DAC52CB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100" y="2065139"/>
            <a:ext cx="2470150" cy="138945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ABD24-B1AA-C90D-2140-30BCA9CC4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Fully Remote</a:t>
            </a:r>
            <a:endParaRPr lang="en-GB" dirty="0"/>
          </a:p>
        </p:txBody>
      </p:sp>
      <p:pic>
        <p:nvPicPr>
          <p:cNvPr id="25" name="Content Placeholder 24" descr="Distant lonely tree in green field in sunny day">
            <a:extLst>
              <a:ext uri="{FF2B5EF4-FFF2-40B4-BE49-F238E27FC236}">
                <a16:creationId xmlns:a16="http://schemas.microsoft.com/office/drawing/2014/main" id="{C77C74A4-BA24-2215-5ED3-56E3CF93FD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25" y="1936486"/>
            <a:ext cx="2470150" cy="1646766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8FC53-C49A-94BE-DAF4-0F40CEA1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59AE-6FA2-DE49-8C03-2AB7F423A37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9E4B9A-53E9-A4A4-7AB1-F112CB553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Hybrid</a:t>
            </a:r>
            <a:endParaRPr lang="en-GB" dirty="0"/>
          </a:p>
        </p:txBody>
      </p:sp>
      <p:pic>
        <p:nvPicPr>
          <p:cNvPr id="27" name="Content Placeholder 26" descr="Home office with plants">
            <a:extLst>
              <a:ext uri="{FF2B5EF4-FFF2-40B4-BE49-F238E27FC236}">
                <a16:creationId xmlns:a16="http://schemas.microsoft.com/office/drawing/2014/main" id="{F6812074-90B5-39C5-9CC7-541E9A6BAB6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1750" y="2193793"/>
            <a:ext cx="2470150" cy="1389459"/>
          </a:xfr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1B095F9-2133-C70A-1D56-9E480E95B7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66718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544B12-0B01-C296-D035-8C5DFAD5F837}"/>
              </a:ext>
            </a:extLst>
          </p:cNvPr>
          <p:cNvSpPr/>
          <p:nvPr/>
        </p:nvSpPr>
        <p:spPr>
          <a:xfrm>
            <a:off x="522692" y="502227"/>
            <a:ext cx="3965995" cy="20537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19E528-64A6-ACFE-D20C-AF5E3BDA03E7}"/>
              </a:ext>
            </a:extLst>
          </p:cNvPr>
          <p:cNvSpPr/>
          <p:nvPr/>
        </p:nvSpPr>
        <p:spPr>
          <a:xfrm>
            <a:off x="522691" y="2560437"/>
            <a:ext cx="3953055" cy="20737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7182C2-67D4-74EC-9A14-D88BFBCEBBA5}"/>
              </a:ext>
            </a:extLst>
          </p:cNvPr>
          <p:cNvSpPr/>
          <p:nvPr/>
        </p:nvSpPr>
        <p:spPr>
          <a:xfrm>
            <a:off x="4475747" y="502227"/>
            <a:ext cx="3961671" cy="20737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50AF98-A8D3-5E38-FA98-118F5B4BE927}"/>
              </a:ext>
            </a:extLst>
          </p:cNvPr>
          <p:cNvSpPr/>
          <p:nvPr/>
        </p:nvSpPr>
        <p:spPr>
          <a:xfrm>
            <a:off x="4475747" y="2564662"/>
            <a:ext cx="3961671" cy="20695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839287-5BC8-375A-5EED-78C36F96D09B}"/>
              </a:ext>
            </a:extLst>
          </p:cNvPr>
          <p:cNvSpPr txBox="1"/>
          <p:nvPr/>
        </p:nvSpPr>
        <p:spPr>
          <a:xfrm rot="16200000">
            <a:off x="38585" y="2368404"/>
            <a:ext cx="627576" cy="2200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PLACE</a:t>
            </a:r>
            <a:endParaRPr kumimoji="0" lang="en-GB" sz="12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107C54-0252-9613-FB5A-E7F3AC673A3E}"/>
              </a:ext>
            </a:extLst>
          </p:cNvPr>
          <p:cNvSpPr txBox="1"/>
          <p:nvPr/>
        </p:nvSpPr>
        <p:spPr>
          <a:xfrm>
            <a:off x="4258212" y="4708306"/>
            <a:ext cx="627576" cy="2200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rial" pitchFamily="34" charset="0"/>
                <a:ea typeface="+mj-ea"/>
                <a:cs typeface="+mj-cs"/>
              </a:rPr>
              <a:t>TIME</a:t>
            </a:r>
            <a:endParaRPr kumimoji="0" lang="en-GB" sz="12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780C9B-C25A-DC9A-FF86-1672CC428956}"/>
              </a:ext>
            </a:extLst>
          </p:cNvPr>
          <p:cNvSpPr txBox="1"/>
          <p:nvPr/>
        </p:nvSpPr>
        <p:spPr>
          <a:xfrm rot="16200000" flipH="1">
            <a:off x="-209852" y="3935363"/>
            <a:ext cx="1124451" cy="2051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rial" pitchFamily="34" charset="0"/>
                <a:ea typeface="+mj-ea"/>
                <a:cs typeface="+mj-cs"/>
              </a:rPr>
              <a:t>Constrained</a:t>
            </a:r>
            <a:endParaRPr kumimoji="0" lang="en-GB" sz="12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1BF825-A0F7-C7D7-AB34-89E62433FDFC}"/>
              </a:ext>
            </a:extLst>
          </p:cNvPr>
          <p:cNvSpPr txBox="1"/>
          <p:nvPr/>
        </p:nvSpPr>
        <p:spPr>
          <a:xfrm rot="16200000">
            <a:off x="-160831" y="867117"/>
            <a:ext cx="1008004" cy="2200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rial" pitchFamily="34" charset="0"/>
                <a:ea typeface="+mj-ea"/>
                <a:cs typeface="+mj-cs"/>
              </a:rPr>
              <a:t>Unconstrained</a:t>
            </a:r>
            <a:endParaRPr kumimoji="0" lang="en-GB" sz="12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25E085-D0BF-E3FE-68C3-2C5B6C1F9809}"/>
              </a:ext>
            </a:extLst>
          </p:cNvPr>
          <p:cNvSpPr txBox="1"/>
          <p:nvPr/>
        </p:nvSpPr>
        <p:spPr>
          <a:xfrm>
            <a:off x="7453120" y="4641273"/>
            <a:ext cx="984298" cy="24406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Unconstrained</a:t>
            </a:r>
            <a:endParaRPr kumimoji="0" lang="en-GB" sz="12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3D6B6B-D0D2-D81F-FD3A-15FB68287B8B}"/>
              </a:ext>
            </a:extLst>
          </p:cNvPr>
          <p:cNvSpPr txBox="1"/>
          <p:nvPr/>
        </p:nvSpPr>
        <p:spPr>
          <a:xfrm>
            <a:off x="536265" y="4708306"/>
            <a:ext cx="853490" cy="2242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rial" pitchFamily="34" charset="0"/>
                <a:ea typeface="+mj-ea"/>
                <a:cs typeface="+mj-cs"/>
              </a:rPr>
              <a:t>Constrained</a:t>
            </a:r>
            <a:endParaRPr kumimoji="0" lang="en-GB" sz="12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6C9244C-433B-DCFF-6A5D-23D514E64DA7}"/>
              </a:ext>
            </a:extLst>
          </p:cNvPr>
          <p:cNvSpPr/>
          <p:nvPr/>
        </p:nvSpPr>
        <p:spPr>
          <a:xfrm>
            <a:off x="1797861" y="3139491"/>
            <a:ext cx="1237534" cy="114815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Office</a:t>
            </a:r>
          </a:p>
          <a:p>
            <a:pPr algn="ctr"/>
            <a:r>
              <a:rPr lang="en-US" sz="1200" b="1" dirty="0"/>
              <a:t> 9 to 5</a:t>
            </a:r>
            <a:endParaRPr lang="en-GB" sz="1200" b="1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8AD04F9-9F36-8B12-344D-E45F71FA9E2F}"/>
              </a:ext>
            </a:extLst>
          </p:cNvPr>
          <p:cNvSpPr/>
          <p:nvPr/>
        </p:nvSpPr>
        <p:spPr>
          <a:xfrm>
            <a:off x="1811611" y="855852"/>
            <a:ext cx="1237534" cy="114815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Anywhere  9 to 5</a:t>
            </a:r>
            <a:endParaRPr lang="en-GB" sz="1200" b="1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A7C63FF-49ED-1DF1-5271-F66D31547721}"/>
              </a:ext>
            </a:extLst>
          </p:cNvPr>
          <p:cNvSpPr/>
          <p:nvPr/>
        </p:nvSpPr>
        <p:spPr>
          <a:xfrm>
            <a:off x="6094855" y="3079726"/>
            <a:ext cx="1237534" cy="114815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Office Anytime</a:t>
            </a:r>
            <a:endParaRPr lang="en-GB" sz="1200" b="1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8EC8E5-B701-9915-F533-F12F59BC1ED6}"/>
              </a:ext>
            </a:extLst>
          </p:cNvPr>
          <p:cNvSpPr/>
          <p:nvPr/>
        </p:nvSpPr>
        <p:spPr>
          <a:xfrm>
            <a:off x="6094855" y="871787"/>
            <a:ext cx="1237534" cy="114815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Anywhere Anytime</a:t>
            </a:r>
            <a:endParaRPr lang="en-GB" sz="1200" b="1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8F528E2-4C16-978E-64E3-28265170F602}"/>
              </a:ext>
            </a:extLst>
          </p:cNvPr>
          <p:cNvCxnSpPr>
            <a:stCxn id="41" idx="0"/>
            <a:endCxn id="42" idx="4"/>
          </p:cNvCxnSpPr>
          <p:nvPr/>
        </p:nvCxnSpPr>
        <p:spPr>
          <a:xfrm flipV="1">
            <a:off x="2416628" y="2004009"/>
            <a:ext cx="13750" cy="1135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44B263D-5B36-888A-3388-848336F924B5}"/>
              </a:ext>
            </a:extLst>
          </p:cNvPr>
          <p:cNvCxnSpPr>
            <a:stCxn id="41" idx="7"/>
            <a:endCxn id="44" idx="3"/>
          </p:cNvCxnSpPr>
          <p:nvPr/>
        </p:nvCxnSpPr>
        <p:spPr>
          <a:xfrm flipV="1">
            <a:off x="2854162" y="1851800"/>
            <a:ext cx="3421926" cy="1455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F09ADE9-2784-CB00-31AA-B26ECC55EA51}"/>
              </a:ext>
            </a:extLst>
          </p:cNvPr>
          <p:cNvCxnSpPr>
            <a:stCxn id="41" idx="6"/>
            <a:endCxn id="43" idx="2"/>
          </p:cNvCxnSpPr>
          <p:nvPr/>
        </p:nvCxnSpPr>
        <p:spPr>
          <a:xfrm flipV="1">
            <a:off x="3035395" y="3653805"/>
            <a:ext cx="3059460" cy="59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F724496-8E1C-0120-D1A9-52DADB857102}"/>
              </a:ext>
            </a:extLst>
          </p:cNvPr>
          <p:cNvSpPr txBox="1"/>
          <p:nvPr/>
        </p:nvSpPr>
        <p:spPr>
          <a:xfrm>
            <a:off x="2743861" y="-20960"/>
            <a:ext cx="4283853" cy="3721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Ele</a:t>
            </a:r>
            <a:r>
              <a:rPr lang="en-US" sz="1600" b="1" dirty="0" err="1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rPr>
              <a:t>ments</a:t>
            </a:r>
            <a:r>
              <a:rPr lang="en-US" sz="1600" b="1" dirty="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rPr>
              <a:t> Of Hybrid – Time and Space</a:t>
            </a:r>
            <a:endParaRPr kumimoji="0" lang="en-GB" sz="1600" b="1" i="0" u="none" strike="noStrike" kern="120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64131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E7E776-688C-8DF7-D47B-E2A672D22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Jobs and Tasks</a:t>
            </a:r>
            <a:endParaRPr lang="en-GB" dirty="0"/>
          </a:p>
        </p:txBody>
      </p:sp>
      <p:pic>
        <p:nvPicPr>
          <p:cNvPr id="11" name="Content Placeholder 10" descr="Person working on a table">
            <a:extLst>
              <a:ext uri="{FF2B5EF4-FFF2-40B4-BE49-F238E27FC236}">
                <a16:creationId xmlns:a16="http://schemas.microsoft.com/office/drawing/2014/main" id="{9F6D73A8-DAED-570C-5D5A-9DC1557FFF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67" y="958850"/>
            <a:ext cx="1905465" cy="127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6948D-3D25-9896-13EE-B64C2B6F0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Projects and Workflows</a:t>
            </a:r>
            <a:endParaRPr lang="en-GB" dirty="0"/>
          </a:p>
        </p:txBody>
      </p:sp>
      <p:pic>
        <p:nvPicPr>
          <p:cNvPr id="15" name="Content Placeholder 14" descr="Students in chemistry class">
            <a:extLst>
              <a:ext uri="{FF2B5EF4-FFF2-40B4-BE49-F238E27FC236}">
                <a16:creationId xmlns:a16="http://schemas.microsoft.com/office/drawing/2014/main" id="{DB8CA273-56A4-A6BE-6061-7813FEAA23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5" y="3530600"/>
            <a:ext cx="1925210" cy="1270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157A07-6783-838D-D3CE-607CF1505E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Peoples Preferences</a:t>
            </a:r>
            <a:endParaRPr lang="en-GB" dirty="0"/>
          </a:p>
        </p:txBody>
      </p:sp>
      <p:pic>
        <p:nvPicPr>
          <p:cNvPr id="13" name="Content Placeholder 12" descr="Hands holding color samples">
            <a:extLst>
              <a:ext uri="{FF2B5EF4-FFF2-40B4-BE49-F238E27FC236}">
                <a16:creationId xmlns:a16="http://schemas.microsoft.com/office/drawing/2014/main" id="{FD3F535C-29FB-17F4-8466-CEE2E4A6D6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958850"/>
            <a:ext cx="1905000" cy="1270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2AF99B-9558-CE13-02DB-595BFD0DC8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Inclusion and Fairness</a:t>
            </a:r>
            <a:endParaRPr lang="en-GB" dirty="0"/>
          </a:p>
        </p:txBody>
      </p:sp>
      <p:pic>
        <p:nvPicPr>
          <p:cNvPr id="17" name="Content Placeholder 16" descr="Multi-colored cubes letters spelling inclusion">
            <a:extLst>
              <a:ext uri="{FF2B5EF4-FFF2-40B4-BE49-F238E27FC236}">
                <a16:creationId xmlns:a16="http://schemas.microsoft.com/office/drawing/2014/main" id="{8DE6D4FA-597C-368E-B26C-594B2C9C8FF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530600"/>
            <a:ext cx="1905000" cy="1270000"/>
          </a:xfrm>
        </p:spPr>
      </p:pic>
    </p:spTree>
    <p:extLst>
      <p:ext uri="{BB962C8B-B14F-4D97-AF65-F5344CB8AC3E}">
        <p14:creationId xmlns:p14="http://schemas.microsoft.com/office/powerpoint/2010/main" val="144531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6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D43AD0E-C498-9BC3-F28C-E8AE9EC9E1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Jobs and Tasks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770CFA3-AE7C-6E8A-1C38-615EA4F68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F65CA82-3351-88B3-810B-E1DB19EB479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Energy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Focus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Coordination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Cooperation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Team Manager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Product Innovator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800" dirty="0"/>
          </a:p>
          <a:p>
            <a:pPr lvl="1" algn="l"/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E4778-F52F-E677-1F98-E50D8D1A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59AE-6FA2-DE49-8C03-2AB7F423A37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D45E8D-AC87-CF08-86DA-0E73BB3BBF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pic>
        <p:nvPicPr>
          <p:cNvPr id="19" name="Content Placeholder 10" descr="Person working on a table">
            <a:extLst>
              <a:ext uri="{FF2B5EF4-FFF2-40B4-BE49-F238E27FC236}">
                <a16:creationId xmlns:a16="http://schemas.microsoft.com/office/drawing/2014/main" id="{00A3B498-B6FF-72AB-CE42-2638B3EE8C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2024867"/>
            <a:ext cx="3384550" cy="2255815"/>
          </a:xfrm>
        </p:spPr>
      </p:pic>
    </p:spTree>
    <p:extLst>
      <p:ext uri="{BB962C8B-B14F-4D97-AF65-F5344CB8AC3E}">
        <p14:creationId xmlns:p14="http://schemas.microsoft.com/office/powerpoint/2010/main" val="29646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4564D7-F6B7-0BF9-42CA-B1079615DF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Peoples Preferences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7B0128-2EC8-79E6-A640-7DFA78BBA9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A2428-47D4-2A6D-2DA7-A05DF4E707B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Role</a:t>
            </a:r>
            <a:endParaRPr lang="en-GB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/>
              <a:t>Tenure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/>
              <a:t>Living Arrangements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/>
              <a:t>Family Circumstances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/>
              <a:t>“Personas”</a:t>
            </a: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207C3-147A-2ACE-E160-1F26B90D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59AE-6FA2-DE49-8C03-2AB7F423A37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740AEA-0A17-C0A1-5658-7E61A4D2ED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pic>
        <p:nvPicPr>
          <p:cNvPr id="12" name="Content Placeholder 12" descr="Hands holding color samples">
            <a:extLst>
              <a:ext uri="{FF2B5EF4-FFF2-40B4-BE49-F238E27FC236}">
                <a16:creationId xmlns:a16="http://schemas.microsoft.com/office/drawing/2014/main" id="{512E0326-4909-C89F-91CC-96C23B207E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2024440"/>
            <a:ext cx="3384550" cy="2256670"/>
          </a:xfrm>
        </p:spPr>
      </p:pic>
    </p:spTree>
    <p:extLst>
      <p:ext uri="{BB962C8B-B14F-4D97-AF65-F5344CB8AC3E}">
        <p14:creationId xmlns:p14="http://schemas.microsoft.com/office/powerpoint/2010/main" val="12992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CD8246-069C-F261-78BA-60A3673CE9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Projects and Workflows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32559-23C9-A5CA-E02B-13FA1F2C58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2DBCF2-1B40-3839-5A45-D57A47AAFF4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Consider how work gets done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Technology can help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Don’t recreate bad practice in a hybrid environment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Rethink processes and who does what to take advantage of the situation</a:t>
            </a:r>
            <a:endParaRPr lang="en-GB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38BCB-A09E-4194-235F-BCEAAECB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59AE-6FA2-DE49-8C03-2AB7F423A37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101808-5EBC-194F-C55D-4128381B77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pic>
        <p:nvPicPr>
          <p:cNvPr id="8" name="Content Placeholder 14" descr="Students in chemistry class">
            <a:extLst>
              <a:ext uri="{FF2B5EF4-FFF2-40B4-BE49-F238E27FC236}">
                <a16:creationId xmlns:a16="http://schemas.microsoft.com/office/drawing/2014/main" id="{4757BD31-A545-206C-0B5C-B46A98C218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2036435"/>
            <a:ext cx="3384550" cy="2232679"/>
          </a:xfrm>
        </p:spPr>
      </p:pic>
    </p:spTree>
    <p:extLst>
      <p:ext uri="{BB962C8B-B14F-4D97-AF65-F5344CB8AC3E}">
        <p14:creationId xmlns:p14="http://schemas.microsoft.com/office/powerpoint/2010/main" val="171846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4564D7-F6B7-0BF9-42CA-B1079615DF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Inclusion and Fairness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7B0128-2EC8-79E6-A640-7DFA78BBA9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A2428-47D4-2A6D-2DA7-A05DF4E707B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Needs organisational approach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Avoid silos of decision making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Your people are the primary stakeholders, get them involved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Surveys, Interviews etc.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Does the hybrid arrangement align with and support company values?</a:t>
            </a:r>
            <a:endParaRPr lang="en-GB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207C3-147A-2ACE-E160-1F26B90D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59AE-6FA2-DE49-8C03-2AB7F423A37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740AEA-0A17-C0A1-5658-7E61A4D2ED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cs typeface="Arial" charset="0"/>
              </a:rPr>
              <a:t>© </a:t>
            </a:r>
            <a:r>
              <a:rPr lang="en-US" kern="0">
                <a:cs typeface="Arial" charset="0"/>
              </a:rPr>
              <a:t>Euromonitor</a:t>
            </a:r>
            <a:r>
              <a:rPr lang="en-US">
                <a:cs typeface="Arial" charset="0"/>
              </a:rPr>
              <a:t> Internation</a:t>
            </a:r>
            <a:r>
              <a:rPr lang="en-US">
                <a:cs typeface="Tahoma" pitchFamily="34" charset="0"/>
              </a:rPr>
              <a:t>al</a:t>
            </a:r>
          </a:p>
        </p:txBody>
      </p:sp>
      <p:pic>
        <p:nvPicPr>
          <p:cNvPr id="4" name="Content Placeholder 16" descr="Multi-colored cubes letters spelling inclusion">
            <a:extLst>
              <a:ext uri="{FF2B5EF4-FFF2-40B4-BE49-F238E27FC236}">
                <a16:creationId xmlns:a16="http://schemas.microsoft.com/office/drawing/2014/main" id="{93214E6D-792D-897B-0236-812F1E7473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2024744"/>
            <a:ext cx="3384550" cy="2256062"/>
          </a:xfrm>
        </p:spPr>
      </p:pic>
    </p:spTree>
    <p:extLst>
      <p:ext uri="{BB962C8B-B14F-4D97-AF65-F5344CB8AC3E}">
        <p14:creationId xmlns:p14="http://schemas.microsoft.com/office/powerpoint/2010/main" val="16210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MI Presentation 6.0">
  <a:themeElements>
    <a:clrScheme name="EMI house 5">
      <a:dk1>
        <a:srgbClr val="414141"/>
      </a:dk1>
      <a:lt1>
        <a:srgbClr val="FFFFFF"/>
      </a:lt1>
      <a:dk2>
        <a:srgbClr val="000000"/>
      </a:dk2>
      <a:lt2>
        <a:srgbClr val="7F7F7F"/>
      </a:lt2>
      <a:accent1>
        <a:srgbClr val="35637C"/>
      </a:accent1>
      <a:accent2>
        <a:srgbClr val="00A6CE"/>
      </a:accent2>
      <a:accent3>
        <a:srgbClr val="FF9C15"/>
      </a:accent3>
      <a:accent4>
        <a:srgbClr val="A73D71"/>
      </a:accent4>
      <a:accent5>
        <a:srgbClr val="FF6911"/>
      </a:accent5>
      <a:accent6>
        <a:srgbClr val="3FAE29"/>
      </a:accent6>
      <a:hlink>
        <a:srgbClr val="35627B"/>
      </a:hlink>
      <a:folHlink>
        <a:srgbClr val="5D87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0" rIns="0" bIns="0" rtlCol="0" anchor="t" anchorCtr="0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1200" cap="none" spc="0" normalizeH="0" noProof="0" dirty="0" smtClean="0">
            <a:ln>
              <a:noFill/>
            </a:ln>
            <a:effectLst/>
            <a:uLnTx/>
            <a:uFillTx/>
            <a:latin typeface="Arial" pitchFamily="34" charset="0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q42017Vilnius" id="{3E2D794D-965A-4866-9490-065FEEF49653}" vid="{8E79B328-6E0A-42EE-96DC-DE988EA75608}"/>
    </a:ext>
  </a:extLst>
</a:theme>
</file>

<file path=ppt/theme/theme2.xml><?xml version="1.0" encoding="utf-8"?>
<a:theme xmlns:a="http://schemas.openxmlformats.org/drawingml/2006/main" name="EMI Impact Slides 6.0">
  <a:themeElements>
    <a:clrScheme name="EMI house 5">
      <a:dk1>
        <a:srgbClr val="414141"/>
      </a:dk1>
      <a:lt1>
        <a:srgbClr val="FFFFFF"/>
      </a:lt1>
      <a:dk2>
        <a:srgbClr val="000000"/>
      </a:dk2>
      <a:lt2>
        <a:srgbClr val="7F7F7F"/>
      </a:lt2>
      <a:accent1>
        <a:srgbClr val="35637C"/>
      </a:accent1>
      <a:accent2>
        <a:srgbClr val="00A6CE"/>
      </a:accent2>
      <a:accent3>
        <a:srgbClr val="FF9C15"/>
      </a:accent3>
      <a:accent4>
        <a:srgbClr val="A73D71"/>
      </a:accent4>
      <a:accent5>
        <a:srgbClr val="FF6911"/>
      </a:accent5>
      <a:accent6>
        <a:srgbClr val="3FAE29"/>
      </a:accent6>
      <a:hlink>
        <a:srgbClr val="35627B"/>
      </a:hlink>
      <a:folHlink>
        <a:srgbClr val="5D87A0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0" rIns="0" bIns="0" rtlCol="0" anchor="t" anchorCtr="0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1200" cap="none" spc="0" normalizeH="0" noProof="0" dirty="0" smtClean="0">
            <a:ln>
              <a:noFill/>
            </a:ln>
            <a:effectLst/>
            <a:uLnTx/>
            <a:uFillTx/>
            <a:latin typeface="Arial" pitchFamily="34" charset="0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q42017Vilnius" id="{3E2D794D-965A-4866-9490-065FEEF49653}" vid="{980B1DED-822F-4361-BEB5-495C67E3F445}"/>
    </a:ext>
  </a:extLst>
</a:theme>
</file>

<file path=ppt/theme/theme3.xml><?xml version="1.0" encoding="utf-8"?>
<a:theme xmlns:a="http://schemas.openxmlformats.org/drawingml/2006/main" name="1_EMI Presentation 6.0">
  <a:themeElements>
    <a:clrScheme name="EMI house 5">
      <a:dk1>
        <a:srgbClr val="414141"/>
      </a:dk1>
      <a:lt1>
        <a:srgbClr val="FFFFFF"/>
      </a:lt1>
      <a:dk2>
        <a:srgbClr val="000000"/>
      </a:dk2>
      <a:lt2>
        <a:srgbClr val="7F7F7F"/>
      </a:lt2>
      <a:accent1>
        <a:srgbClr val="35637C"/>
      </a:accent1>
      <a:accent2>
        <a:srgbClr val="00A6CE"/>
      </a:accent2>
      <a:accent3>
        <a:srgbClr val="FF9C15"/>
      </a:accent3>
      <a:accent4>
        <a:srgbClr val="A73D71"/>
      </a:accent4>
      <a:accent5>
        <a:srgbClr val="FF6911"/>
      </a:accent5>
      <a:accent6>
        <a:srgbClr val="3FAE29"/>
      </a:accent6>
      <a:hlink>
        <a:srgbClr val="35627B"/>
      </a:hlink>
      <a:folHlink>
        <a:srgbClr val="5D87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0" rIns="0" bIns="0" rtlCol="0" anchor="t" anchorCtr="0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1200" cap="none" spc="0" normalizeH="0" noProof="0" dirty="0" smtClean="0">
            <a:ln>
              <a:noFill/>
            </a:ln>
            <a:effectLst/>
            <a:uLnTx/>
            <a:uFillTx/>
            <a:latin typeface="Arial" pitchFamily="34" charset="0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q42017Vilnius" id="{3E2D794D-965A-4866-9490-065FEEF49653}" vid="{8E79B328-6E0A-42EE-96DC-DE988EA7560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06cb9d6-5971-4cb1-a08b-ee213583f45e">
      <UserInfo>
        <DisplayName>Sahil Sharma</DisplayName>
        <AccountId>126</AccountId>
        <AccountType/>
      </UserInfo>
    </SharedWithUsers>
    <TaxCatchAll xmlns="f06cb9d6-5971-4cb1-a08b-ee213583f45e" xsi:nil="true"/>
    <lcf76f155ced4ddcb4097134ff3c332f xmlns="81e1f70a-3588-471e-b9e4-d75d058e3a34">
      <Terms xmlns="http://schemas.microsoft.com/office/infopath/2007/PartnerControls"/>
    </lcf76f155ced4ddcb4097134ff3c332f>
    <Year xmlns="f06cb9d6-5971-4cb1-a08b-ee213583f45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DI Document" ma:contentTypeID="0x0101008CC05121F24C30458E38B2BD4887012400FCF9D5CB7E6662408DEDF89735DE3D4C" ma:contentTypeVersion="14" ma:contentTypeDescription="" ma:contentTypeScope="" ma:versionID="42cba752bb8073dd445b5131fe3150c7">
  <xsd:schema xmlns:xsd="http://www.w3.org/2001/XMLSchema" xmlns:xs="http://www.w3.org/2001/XMLSchema" xmlns:p="http://schemas.microsoft.com/office/2006/metadata/properties" xmlns:ns2="f06cb9d6-5971-4cb1-a08b-ee213583f45e" xmlns:ns3="bc32bf36-db88-44a8-97a9-e27b31910c31" xmlns:ns5="81e1f70a-3588-471e-b9e4-d75d058e3a34" targetNamespace="http://schemas.microsoft.com/office/2006/metadata/properties" ma:root="true" ma:fieldsID="07fcd0b027ca18dfe3282bbbd781311c" ns2:_="" ns3:_="" ns5:_="">
    <xsd:import namespace="f06cb9d6-5971-4cb1-a08b-ee213583f45e"/>
    <xsd:import namespace="bc32bf36-db88-44a8-97a9-e27b31910c31"/>
    <xsd:import namespace="81e1f70a-3588-471e-b9e4-d75d058e3a34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5:MediaServiceDateTaken" minOccurs="0"/>
                <xsd:element ref="ns5:MediaServiceLocation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5:MediaServiceAutoKeyPoints" minOccurs="0"/>
                <xsd:element ref="ns5:MediaServiceKeyPoints" minOccurs="0"/>
                <xsd:element ref="ns5:MediaLengthInSeconds" minOccurs="0"/>
                <xsd:element ref="ns5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b9d6-5971-4cb1-a08b-ee213583f45e" elementFormDefault="qualified">
    <xsd:import namespace="http://schemas.microsoft.com/office/2006/documentManagement/types"/>
    <xsd:import namespace="http://schemas.microsoft.com/office/infopath/2007/PartnerControls"/>
    <xsd:element name="Year" ma:index="2" nillable="true" ma:displayName="Year" ma:format="Dropdown" ma:internalName="Year">
      <xsd:simpleType>
        <xsd:restriction base="dms:Choice">
          <xsd:enumeration value="2000"/>
          <xsd:enumeration value="2001"/>
          <xsd:enumeration value="2002"/>
          <xsd:enumeration value="2003"/>
          <xsd:enumeration value="2004"/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  <xsd:enumeration value="2026"/>
          <xsd:enumeration value="2027"/>
          <xsd:enumeration value="2028"/>
          <xsd:enumeration value="2029"/>
          <xsd:enumeration value="2030"/>
        </xsd:restriction>
      </xsd:simpleType>
    </xsd:element>
    <xsd:element name="TaxCatchAll" ma:index="9" nillable="true" ma:displayName="Taxonomy Catch All Column" ma:hidden="true" ma:list="{9f3b5dcd-b999-4006-bc1e-c2e34327ca88}" ma:internalName="TaxCatchAll" ma:showField="CatchAllData" ma:web="f06cb9d6-5971-4cb1-a08b-ee213583f4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9f3b5dcd-b999-4006-bc1e-c2e34327ca88}" ma:internalName="TaxCatchAllLabel" ma:readOnly="true" ma:showField="CatchAllDataLabel" ma:web="f06cb9d6-5971-4cb1-a08b-ee213583f4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2bf36-db88-44a8-97a9-e27b31910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1f70a-3588-471e-b9e4-d75d058e3a34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c9e36bdd-eed9-4f22-a847-161c6f1e78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3ACD2E-5D22-404B-BC28-FC6AD21FE2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88B6EF-6E0E-4B32-ACAE-AA1F2F6BDEA9}">
  <ds:schemaRefs>
    <ds:schemaRef ds:uri="http://schemas.microsoft.com/office/2006/metadata/properties"/>
    <ds:schemaRef ds:uri="http://schemas.microsoft.com/office/infopath/2007/PartnerControls"/>
    <ds:schemaRef ds:uri="7ec8b861-9a74-42f6-8673-46333902fcf9"/>
  </ds:schemaRefs>
</ds:datastoreItem>
</file>

<file path=customXml/itemProps3.xml><?xml version="1.0" encoding="utf-8"?>
<ds:datastoreItem xmlns:ds="http://schemas.openxmlformats.org/officeDocument/2006/customXml" ds:itemID="{56C8DEC5-1802-4C15-9D5E-98725FBDDEB7}"/>
</file>

<file path=docProps/app.xml><?xml version="1.0" encoding="utf-8"?>
<Properties xmlns="http://schemas.openxmlformats.org/officeDocument/2006/extended-properties" xmlns:vt="http://schemas.openxmlformats.org/officeDocument/2006/docPropsVTypes">
  <Template>q42017Vilnius</Template>
  <TotalTime>0</TotalTime>
  <Words>212</Words>
  <Application>Microsoft Office PowerPoint</Application>
  <PresentationFormat>On-screen Show (16:9)</PresentationFormat>
  <Paragraphs>69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Wingdings</vt:lpstr>
      <vt:lpstr>EMI Presentation 6.0</vt:lpstr>
      <vt:lpstr>EMI Impact Slides 6.0</vt:lpstr>
      <vt:lpstr>1_EMI Presentation 6.0</vt:lpstr>
      <vt:lpstr> Doing Hybrid Right Simon Eldon March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Presentation</dc:title>
  <dc:creator>Claire Garvin</dc:creator>
  <dc:description>Presentation-EMI-v1.3.potx</dc:description>
  <cp:lastModifiedBy>Simon Eldon</cp:lastModifiedBy>
  <cp:revision>14</cp:revision>
  <dcterms:created xsi:type="dcterms:W3CDTF">2017-05-04T19:10:52Z</dcterms:created>
  <dcterms:modified xsi:type="dcterms:W3CDTF">2023-03-17T11:53:43Z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0x010100E51467DE212E484990E534B20C085F8D</vt:lpwstr>
  </property>
</Properties>
</file>