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oboto Black"/>
      <p:bold r:id="rId18"/>
      <p:boldItalic r:id="rId19"/>
    </p:embeddedFont>
    <p:embeddedFont>
      <p:font typeface="Roboto"/>
      <p:regular r:id="rId20"/>
      <p:bold r:id="rId21"/>
      <p:italic r:id="rId22"/>
      <p:boldItalic r:id="rId23"/>
    </p:embeddedFont>
    <p:embeddedFont>
      <p:font typeface="Roboto Medium"/>
      <p:regular r:id="rId24"/>
      <p:bold r:id="rId25"/>
      <p:italic r:id="rId26"/>
      <p:boldItalic r:id="rId27"/>
    </p:embeddedFont>
    <p:embeddedFont>
      <p:font typeface="Poppins"/>
      <p:regular r:id="rId28"/>
      <p:bold r:id="rId29"/>
      <p:italic r:id="rId30"/>
      <p:boldItalic r:id="rId31"/>
    </p:embeddedFont>
    <p:embeddedFont>
      <p:font typeface="Roboto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RobotoMedium-italic.fntdata"/><Relationship Id="rId13" Type="http://schemas.openxmlformats.org/officeDocument/2006/relationships/slide" Target="slides/slide7.xml"/><Relationship Id="rId18" Type="http://schemas.openxmlformats.org/officeDocument/2006/relationships/font" Target="fonts/RobotoBlack-bold.fntdata"/><Relationship Id="rId21" Type="http://schemas.openxmlformats.org/officeDocument/2006/relationships/font" Target="fonts/Roboto-bold.fntdata"/><Relationship Id="rId34" Type="http://schemas.openxmlformats.org/officeDocument/2006/relationships/font" Target="fonts/RobotoLight-italic.fntdata"/><Relationship Id="rId25" Type="http://schemas.openxmlformats.org/officeDocument/2006/relationships/font" Target="fonts/RobotoMedium-bold.fntdata"/><Relationship Id="rId7" Type="http://schemas.openxmlformats.org/officeDocument/2006/relationships/slide" Target="slides/slide1.xml"/><Relationship Id="rId33" Type="http://schemas.openxmlformats.org/officeDocument/2006/relationships/font" Target="fonts/RobotoLight-bold.fntdata"/><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customXml" Target="../customXml/item3.xml"/><Relationship Id="rId20" Type="http://schemas.openxmlformats.org/officeDocument/2006/relationships/font" Target="fonts/Roboto-regular.fntdata"/><Relationship Id="rId2" Type="http://schemas.openxmlformats.org/officeDocument/2006/relationships/viewProps" Target="viewProps.xml"/><Relationship Id="rId29" Type="http://schemas.openxmlformats.org/officeDocument/2006/relationships/font" Target="fonts/Poppins-bold.fntdata"/><Relationship Id="rId16" Type="http://schemas.openxmlformats.org/officeDocument/2006/relationships/slide" Target="slides/slide10.xml"/><Relationship Id="rId24" Type="http://schemas.openxmlformats.org/officeDocument/2006/relationships/font" Target="fonts/RobotoMedium-regular.fntdata"/><Relationship Id="rId1" Type="http://schemas.openxmlformats.org/officeDocument/2006/relationships/theme" Target="theme/theme3.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font" Target="fonts/RobotoLight-regular.fntdata"/><Relationship Id="rId37" Type="http://schemas.openxmlformats.org/officeDocument/2006/relationships/customXml" Target="../customXml/item2.xml"/><Relationship Id="rId23" Type="http://schemas.openxmlformats.org/officeDocument/2006/relationships/font" Target="fonts/Roboto-boldItalic.fntdata"/><Relationship Id="rId28" Type="http://schemas.openxmlformats.org/officeDocument/2006/relationships/font" Target="fonts/Poppins-regular.fntdata"/><Relationship Id="rId5" Type="http://schemas.openxmlformats.org/officeDocument/2006/relationships/slideMaster" Target="slideMasters/slideMaster2.xml"/><Relationship Id="rId15" Type="http://schemas.openxmlformats.org/officeDocument/2006/relationships/slide" Target="slides/slide9.xml"/><Relationship Id="rId36" Type="http://schemas.openxmlformats.org/officeDocument/2006/relationships/customXml" Target="../customXml/item1.xml"/><Relationship Id="rId31" Type="http://schemas.openxmlformats.org/officeDocument/2006/relationships/font" Target="fonts/Poppins-boldItalic.fntdata"/><Relationship Id="rId10" Type="http://schemas.openxmlformats.org/officeDocument/2006/relationships/slide" Target="slides/slide4.xml"/><Relationship Id="rId19" Type="http://schemas.openxmlformats.org/officeDocument/2006/relationships/font" Target="fonts/RobotoBlack-boldItalic.fntdata"/><Relationship Id="rId22" Type="http://schemas.openxmlformats.org/officeDocument/2006/relationships/font" Target="fonts/Roboto-italic.fntdata"/><Relationship Id="rId4" Type="http://schemas.openxmlformats.org/officeDocument/2006/relationships/slideMaster" Target="slideMasters/slideMaster1.xml"/><Relationship Id="rId9" Type="http://schemas.openxmlformats.org/officeDocument/2006/relationships/slide" Target="slides/slide3.xml"/><Relationship Id="rId27" Type="http://schemas.openxmlformats.org/officeDocument/2006/relationships/font" Target="fonts/RobotoMedium-boldItalic.fntdata"/><Relationship Id="rId30" Type="http://schemas.openxmlformats.org/officeDocument/2006/relationships/font" Target="fonts/Poppins-italic.fntdata"/><Relationship Id="rId35" Type="http://schemas.openxmlformats.org/officeDocument/2006/relationships/font" Target="fonts/RobotoLight-boldItalic.fntdata"/><Relationship Id="rId14" Type="http://schemas.openxmlformats.org/officeDocument/2006/relationships/slide" Target="slides/slide8.xml"/><Relationship Id="rId8" Type="http://schemas.openxmlformats.org/officeDocument/2006/relationships/slide" Target="slides/slide2.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1e43c87c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21e43c87cc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t>For Simon to present:</a:t>
            </a:r>
            <a:endParaRPr b="1"/>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i="1" lang="en" sz="1050">
                <a:solidFill>
                  <a:srgbClr val="3C4043"/>
                </a:solidFill>
                <a:highlight>
                  <a:srgbClr val="FFFFFF"/>
                </a:highlight>
                <a:latin typeface="Roboto"/>
                <a:ea typeface="Roboto"/>
                <a:cs typeface="Roboto"/>
                <a:sym typeface="Roboto"/>
              </a:rPr>
              <a:t>Join us as we speak to Head of Automation and Infrastructure Monitoring Lead at Waterstons, who'll share an insight into how they service their clients and help them deliver support using Freshservice. We’ll also share unique insights into delivering exceptional user experiences, whilst ensuring agents are proactive, instead of reactive.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1e43c87ccf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21e43c87ccf_0_4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
                <a:solidFill>
                  <a:schemeClr val="dk1"/>
                </a:solidFill>
                <a:latin typeface="Roboto"/>
                <a:ea typeface="Roboto"/>
                <a:cs typeface="Roboto"/>
                <a:sym typeface="Roboto"/>
              </a:rPr>
              <a:t>How are you able to manage hybrid working and remote working with Freshservice?</a:t>
            </a:r>
            <a:endParaRPr>
              <a:solidFill>
                <a:schemeClr val="dk1"/>
              </a:solidFill>
              <a:latin typeface="Roboto"/>
              <a:ea typeface="Roboto"/>
              <a:cs typeface="Roboto"/>
              <a:sym typeface="Roboto"/>
            </a:endParaRPr>
          </a:p>
          <a:p>
            <a:pPr indent="0" lvl="0" marL="0" rtl="0" algn="l">
              <a:lnSpc>
                <a:spcPct val="115000"/>
              </a:lnSpc>
              <a:spcBef>
                <a:spcPts val="1000"/>
              </a:spcBef>
              <a:spcAft>
                <a:spcPts val="0"/>
              </a:spcAft>
              <a:buNone/>
            </a:pPr>
            <a:r>
              <a:rPr lang="en">
                <a:solidFill>
                  <a:schemeClr val="dk1"/>
                </a:solidFill>
                <a:latin typeface="Roboto"/>
                <a:ea typeface="Roboto"/>
                <a:cs typeface="Roboto"/>
                <a:sym typeface="Roboto"/>
              </a:rPr>
              <a:t>Freshservice enables Waterstons to have a hybrid approach to working – they have team members all over the UK with no enforcement of returning to the office. Collaboration is key – using teams integrations and built in features, Waterstons Agents are able to work just as closely remotely as if they were sat next to each other in the office.</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1e43c87ccf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21e43c87ccf_0_4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e43c87ccf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rPr>
              <a:t>For Simon to present:</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rPr i="1" lang="en" sz="1200">
                <a:solidFill>
                  <a:schemeClr val="dk1"/>
                </a:solidFill>
                <a:latin typeface="Calibri"/>
                <a:ea typeface="Calibri"/>
                <a:cs typeface="Calibri"/>
                <a:sym typeface="Calibri"/>
              </a:rPr>
              <a:t>These talking points align to each metric, starting at the top and going left to right.</a:t>
            </a:r>
            <a:endParaRPr i="1" sz="1200">
              <a:solidFill>
                <a:schemeClr val="dk1"/>
              </a:solidFill>
              <a:latin typeface="Calibri"/>
              <a:ea typeface="Calibri"/>
              <a:cs typeface="Calibri"/>
              <a:sym typeface="Calibri"/>
            </a:endParaRPr>
          </a:p>
          <a:p>
            <a:pPr indent="-311150" lvl="0" marL="457200" rtl="0" algn="l">
              <a:lnSpc>
                <a:spcPct val="10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We started in 2010 and in the SaaS space, by this time, we had a later mover advantage. We went at it with a fresh approach.</a:t>
            </a:r>
            <a:endParaRPr sz="1300">
              <a:solidFill>
                <a:schemeClr val="dk1"/>
              </a:solidFill>
              <a:latin typeface="Calibri"/>
              <a:ea typeface="Calibri"/>
              <a:cs typeface="Calibri"/>
              <a:sym typeface="Calibri"/>
            </a:endParaRPr>
          </a:p>
          <a:p>
            <a:pPr indent="-311150" lvl="0" marL="457200" rtl="0" algn="l">
              <a:lnSpc>
                <a:spcPct val="10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In 2021 we went public on the Nasdaq, demonstrating the strength of this approach and our momentum.  OPTIONAL: Prior to going public, we were in the Top 10 in Forbes Cloud 100 and Capital G, the investor arm of Google, was our main investor.</a:t>
            </a:r>
            <a:endParaRPr sz="1300">
              <a:solidFill>
                <a:schemeClr val="dk1"/>
              </a:solidFill>
              <a:latin typeface="Calibri"/>
              <a:ea typeface="Calibri"/>
              <a:cs typeface="Calibri"/>
              <a:sym typeface="Calibri"/>
            </a:endParaRPr>
          </a:p>
          <a:p>
            <a:pPr indent="-311150" lvl="0" marL="457200" rtl="0" algn="l">
              <a:lnSpc>
                <a:spcPct val="10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We’ve reached nearly $500M in yearly revenue and currently have 37% year over year growth  - we’re at a </a:t>
            </a:r>
            <a:r>
              <a:rPr lang="en" sz="1300">
                <a:solidFill>
                  <a:schemeClr val="dk1"/>
                </a:solidFill>
                <a:latin typeface="Calibri"/>
                <a:ea typeface="Calibri"/>
                <a:cs typeface="Calibri"/>
                <a:sym typeface="Calibri"/>
              </a:rPr>
              <a:t>size</a:t>
            </a:r>
            <a:r>
              <a:rPr lang="en" sz="1300">
                <a:solidFill>
                  <a:schemeClr val="dk1"/>
                </a:solidFill>
                <a:latin typeface="Calibri"/>
                <a:ea typeface="Calibri"/>
                <a:cs typeface="Calibri"/>
                <a:sym typeface="Calibri"/>
              </a:rPr>
              <a:t> that we can serve customers regardless of scale, where ever they are are across the globe. </a:t>
            </a:r>
            <a:endParaRPr>
              <a:solidFill>
                <a:schemeClr val="dk1"/>
              </a:solidFill>
              <a:latin typeface="Calibri"/>
              <a:ea typeface="Calibri"/>
              <a:cs typeface="Calibri"/>
              <a:sym typeface="Calibri"/>
            </a:endParaRPr>
          </a:p>
          <a:p>
            <a:pPr indent="-311150" lvl="0" marL="457200" rtl="0" algn="l">
              <a:lnSpc>
                <a:spcPct val="10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We have 5,000 employees and over half are engineers/developers, one of the highest ratio in this space (NEED TO VALIDATE)</a:t>
            </a:r>
            <a:endParaRPr sz="1300">
              <a:solidFill>
                <a:schemeClr val="dk1"/>
              </a:solidFill>
              <a:latin typeface="Calibri"/>
              <a:ea typeface="Calibri"/>
              <a:cs typeface="Calibri"/>
              <a:sym typeface="Calibri"/>
            </a:endParaRPr>
          </a:p>
          <a:p>
            <a:pPr indent="-311150" lvl="0" marL="457200" rtl="0" algn="l">
              <a:lnSpc>
                <a:spcPct val="10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This has lead to an amazing pace of innovation, as evidenced by Freshworks having 3 different products in Gartner MQs</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We have 60,000 customers. This shows our roots - we started with the SMB market. Our vision was building software that was ubiquitous.  For companies of all sizes from all over the world to access to the power and promise of SaaS and the cloud.  To do this we built a simple yet powerful integrated all-in-one solution that unifies domains not typically seen together - IT, Service, Support, Sales, Marketing - such that mid-market and enterprise companies couldn’t help but see the value and now makes up over 50% of our on-going business. .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800">
              <a:solidFill>
                <a:schemeClr val="dk1"/>
              </a:solidFill>
              <a:latin typeface="Calibri"/>
              <a:ea typeface="Calibri"/>
              <a:cs typeface="Calibri"/>
              <a:sym typeface="Calibri"/>
            </a:endParaRPr>
          </a:p>
        </p:txBody>
      </p:sp>
      <p:sp>
        <p:nvSpPr>
          <p:cNvPr id="149" name="Google Shape;149;g21e43c87ccf_0_7:notes"/>
          <p:cNvSpPr/>
          <p:nvPr>
            <p:ph idx="2" type="sldImg"/>
          </p:nvPr>
        </p:nvSpPr>
        <p:spPr>
          <a:xfrm>
            <a:off x="381000" y="685800"/>
            <a:ext cx="6096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1e43c87cc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1e43c87cc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For Simon to present:</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Today, many businesses struggle to deliver truly exceptional customer experiences.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Companies typically have fragmented systems that have become very complex over time.  They’ve taken an add-and integrate approach as the business has evolved.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example, to meet customers on new digital channels like Instagram or WhatsApp, many companies decided to add solutions for these specific channels.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consequences are poor experiences for customers  that lead to low productivity for employees and high costs for the business.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1e541ab7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1e541ab7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2114972c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22114972c8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1e43c87ccf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21e43c87ccf_0_3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 sz="1200">
                <a:solidFill>
                  <a:srgbClr val="222222"/>
                </a:solidFill>
                <a:latin typeface="Roboto"/>
                <a:ea typeface="Roboto"/>
                <a:cs typeface="Roboto"/>
                <a:sym typeface="Roboto"/>
              </a:rPr>
              <a:t>Here’s what they’ve done:</a:t>
            </a:r>
            <a:endParaRPr sz="1200">
              <a:solidFill>
                <a:srgbClr val="222222"/>
              </a:solidFill>
              <a:latin typeface="Roboto"/>
              <a:ea typeface="Roboto"/>
              <a:cs typeface="Roboto"/>
              <a:sym typeface="Roboto"/>
            </a:endParaRPr>
          </a:p>
          <a:p>
            <a:pPr indent="-304800" lvl="0" marL="457200" rtl="0" algn="l">
              <a:lnSpc>
                <a:spcPct val="115000"/>
              </a:lnSpc>
              <a:spcBef>
                <a:spcPts val="1000"/>
              </a:spcBef>
              <a:spcAft>
                <a:spcPts val="0"/>
              </a:spcAft>
              <a:buClr>
                <a:srgbClr val="222222"/>
              </a:buClr>
              <a:buSzPts val="1200"/>
              <a:buFont typeface="Roboto"/>
              <a:buChar char="●"/>
            </a:pPr>
            <a:r>
              <a:rPr lang="en" sz="1200">
                <a:solidFill>
                  <a:srgbClr val="222222"/>
                </a:solidFill>
                <a:latin typeface="Roboto"/>
                <a:ea typeface="Roboto"/>
                <a:cs typeface="Roboto"/>
                <a:sym typeface="Roboto"/>
              </a:rPr>
              <a:t>Automate ticket flows, reducing manual resolution of first line tickets – improving customer experience, first fix and overall SLAs.</a:t>
            </a:r>
            <a:endParaRPr sz="1200">
              <a:solidFill>
                <a:srgbClr val="222222"/>
              </a:solidFill>
              <a:latin typeface="Roboto"/>
              <a:ea typeface="Roboto"/>
              <a:cs typeface="Roboto"/>
              <a:sym typeface="Roboto"/>
            </a:endParaRPr>
          </a:p>
          <a:p>
            <a:pPr indent="-304800" lvl="0" marL="457200" rtl="0" algn="l">
              <a:lnSpc>
                <a:spcPct val="115000"/>
              </a:lnSpc>
              <a:spcBef>
                <a:spcPts val="0"/>
              </a:spcBef>
              <a:spcAft>
                <a:spcPts val="0"/>
              </a:spcAft>
              <a:buClr>
                <a:srgbClr val="222222"/>
              </a:buClr>
              <a:buSzPts val="1200"/>
              <a:buFont typeface="Roboto"/>
              <a:buChar char="●"/>
            </a:pPr>
            <a:r>
              <a:rPr lang="en" sz="1200">
                <a:solidFill>
                  <a:srgbClr val="222222"/>
                </a:solidFill>
                <a:latin typeface="Roboto"/>
                <a:ea typeface="Roboto"/>
                <a:cs typeface="Roboto"/>
                <a:sym typeface="Roboto"/>
              </a:rPr>
              <a:t>Grow and streamline services especially over the pandemic – the ease of Freshservice allowed other areas of the business to work with our Service Desk team to continue to deliver services when we saw unprecedented demand.</a:t>
            </a:r>
            <a:endParaRPr sz="1200">
              <a:solidFill>
                <a:srgbClr val="222222"/>
              </a:solidFill>
              <a:latin typeface="Roboto"/>
              <a:ea typeface="Roboto"/>
              <a:cs typeface="Roboto"/>
              <a:sym typeface="Roboto"/>
            </a:endParaRPr>
          </a:p>
          <a:p>
            <a:pPr indent="-304800" lvl="0" marL="457200" rtl="0" algn="l">
              <a:lnSpc>
                <a:spcPct val="115000"/>
              </a:lnSpc>
              <a:spcBef>
                <a:spcPts val="0"/>
              </a:spcBef>
              <a:spcAft>
                <a:spcPts val="0"/>
              </a:spcAft>
              <a:buClr>
                <a:srgbClr val="222222"/>
              </a:buClr>
              <a:buSzPts val="1200"/>
              <a:buFont typeface="Roboto"/>
              <a:buChar char="●"/>
            </a:pPr>
            <a:r>
              <a:rPr lang="en" sz="1200">
                <a:solidFill>
                  <a:srgbClr val="222222"/>
                </a:solidFill>
                <a:latin typeface="Roboto"/>
                <a:ea typeface="Roboto"/>
                <a:cs typeface="Roboto"/>
                <a:sym typeface="Roboto"/>
              </a:rPr>
              <a:t>Since 2019, Freshservice has enabled Waterstons to decrease average time to resolution by over 35%</a:t>
            </a:r>
            <a:endParaRPr sz="1200">
              <a:solidFill>
                <a:srgbClr val="222222"/>
              </a:solidFill>
              <a:latin typeface="Roboto"/>
              <a:ea typeface="Roboto"/>
              <a:cs typeface="Roboto"/>
              <a:sym typeface="Roboto"/>
            </a:endParaRPr>
          </a:p>
          <a:p>
            <a:pPr indent="-304800" lvl="0" marL="457200" rtl="0" algn="l">
              <a:lnSpc>
                <a:spcPct val="115000"/>
              </a:lnSpc>
              <a:spcBef>
                <a:spcPts val="0"/>
              </a:spcBef>
              <a:spcAft>
                <a:spcPts val="0"/>
              </a:spcAft>
              <a:buClr>
                <a:srgbClr val="222222"/>
              </a:buClr>
              <a:buSzPts val="1200"/>
              <a:buFont typeface="Roboto"/>
              <a:buChar char="●"/>
            </a:pPr>
            <a:r>
              <a:rPr lang="en" sz="1200">
                <a:solidFill>
                  <a:srgbClr val="222222"/>
                </a:solidFill>
                <a:latin typeface="Roboto"/>
                <a:ea typeface="Roboto"/>
                <a:cs typeface="Roboto"/>
                <a:sym typeface="Roboto"/>
              </a:rPr>
              <a:t>Satisfaction of Freshservice across the business (not just Agents), is over 95%.</a:t>
            </a:r>
            <a:endParaRPr sz="1200">
              <a:solidFill>
                <a:srgbClr val="22222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u="sng">
              <a:solidFill>
                <a:srgbClr val="500050"/>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1e43c87ccf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21e43c87ccf_0_5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 sz="1200">
                <a:solidFill>
                  <a:srgbClr val="222222"/>
                </a:solidFill>
                <a:latin typeface="Roboto"/>
                <a:ea typeface="Roboto"/>
                <a:cs typeface="Roboto"/>
                <a:sym typeface="Roboto"/>
              </a:rPr>
              <a:t>How do Waterstons enable </a:t>
            </a:r>
            <a:r>
              <a:rPr lang="en" sz="1200">
                <a:solidFill>
                  <a:srgbClr val="222222"/>
                </a:solidFill>
                <a:latin typeface="Roboto"/>
                <a:ea typeface="Roboto"/>
                <a:cs typeface="Roboto"/>
                <a:sym typeface="Roboto"/>
              </a:rPr>
              <a:t>automation</a:t>
            </a:r>
            <a:r>
              <a:rPr lang="en" sz="1200">
                <a:solidFill>
                  <a:srgbClr val="222222"/>
                </a:solidFill>
                <a:latin typeface="Roboto"/>
                <a:ea typeface="Roboto"/>
                <a:cs typeface="Roboto"/>
                <a:sym typeface="Roboto"/>
              </a:rPr>
              <a:t> </a:t>
            </a:r>
            <a:r>
              <a:rPr lang="en" sz="1200">
                <a:solidFill>
                  <a:srgbClr val="222222"/>
                </a:solidFill>
                <a:latin typeface="Roboto"/>
                <a:ea typeface="Roboto"/>
                <a:cs typeface="Roboto"/>
                <a:sym typeface="Roboto"/>
              </a:rPr>
              <a:t>within</a:t>
            </a:r>
            <a:r>
              <a:rPr lang="en" sz="1200">
                <a:solidFill>
                  <a:srgbClr val="222222"/>
                </a:solidFill>
                <a:latin typeface="Roboto"/>
                <a:ea typeface="Roboto"/>
                <a:cs typeface="Roboto"/>
                <a:sym typeface="Roboto"/>
              </a:rPr>
              <a:t> the Service Desk to create better quality, faster resolutions for </a:t>
            </a:r>
            <a:r>
              <a:rPr lang="en" sz="1200">
                <a:solidFill>
                  <a:srgbClr val="222222"/>
                </a:solidFill>
                <a:latin typeface="Roboto"/>
                <a:ea typeface="Roboto"/>
                <a:cs typeface="Roboto"/>
                <a:sym typeface="Roboto"/>
              </a:rPr>
              <a:t>its</a:t>
            </a:r>
            <a:r>
              <a:rPr lang="en" sz="1200">
                <a:solidFill>
                  <a:srgbClr val="222222"/>
                </a:solidFill>
                <a:latin typeface="Roboto"/>
                <a:ea typeface="Roboto"/>
                <a:cs typeface="Roboto"/>
                <a:sym typeface="Roboto"/>
              </a:rPr>
              <a:t> customers?</a:t>
            </a:r>
            <a:endParaRPr sz="1200">
              <a:solidFill>
                <a:srgbClr val="222222"/>
              </a:solidFill>
              <a:latin typeface="Roboto"/>
              <a:ea typeface="Roboto"/>
              <a:cs typeface="Roboto"/>
              <a:sym typeface="Roboto"/>
            </a:endParaRPr>
          </a:p>
          <a:p>
            <a:pPr indent="0" lvl="0" marL="0" rtl="0" algn="l">
              <a:lnSpc>
                <a:spcPct val="115000"/>
              </a:lnSpc>
              <a:spcBef>
                <a:spcPts val="1000"/>
              </a:spcBef>
              <a:spcAft>
                <a:spcPts val="0"/>
              </a:spcAft>
              <a:buNone/>
            </a:pPr>
            <a:r>
              <a:rPr lang="en" sz="1200">
                <a:solidFill>
                  <a:srgbClr val="222222"/>
                </a:solidFill>
                <a:latin typeface="Roboto"/>
                <a:ea typeface="Roboto"/>
                <a:cs typeface="Roboto"/>
                <a:sym typeface="Roboto"/>
              </a:rPr>
              <a:t>When it comes to monitoring </a:t>
            </a:r>
            <a:r>
              <a:rPr lang="en" sz="1200">
                <a:solidFill>
                  <a:srgbClr val="222222"/>
                </a:solidFill>
                <a:latin typeface="Roboto"/>
                <a:ea typeface="Roboto"/>
                <a:cs typeface="Roboto"/>
                <a:sym typeface="Roboto"/>
              </a:rPr>
              <a:t>infrastructure</a:t>
            </a:r>
            <a:r>
              <a:rPr lang="en" sz="1200">
                <a:solidFill>
                  <a:srgbClr val="222222"/>
                </a:solidFill>
                <a:latin typeface="Roboto"/>
                <a:ea typeface="Roboto"/>
                <a:cs typeface="Roboto"/>
                <a:sym typeface="Roboto"/>
              </a:rPr>
              <a:t>, how do you identify alerts and changes to infrastructure and ensure you respond to the most </a:t>
            </a:r>
            <a:r>
              <a:rPr lang="en" sz="1200">
                <a:solidFill>
                  <a:srgbClr val="222222"/>
                </a:solidFill>
                <a:latin typeface="Roboto"/>
                <a:ea typeface="Roboto"/>
                <a:cs typeface="Roboto"/>
                <a:sym typeface="Roboto"/>
              </a:rPr>
              <a:t>appropriate</a:t>
            </a:r>
            <a:r>
              <a:rPr lang="en" sz="1200">
                <a:solidFill>
                  <a:srgbClr val="222222"/>
                </a:solidFill>
                <a:latin typeface="Roboto"/>
                <a:ea typeface="Roboto"/>
                <a:cs typeface="Roboto"/>
                <a:sym typeface="Roboto"/>
              </a:rPr>
              <a:t> tickets, reducing less important tickets / cases that don’t need an agent to intervene and manage?</a:t>
            </a:r>
            <a:endParaRPr sz="1200">
              <a:solidFill>
                <a:srgbClr val="222222"/>
              </a:solidFill>
              <a:latin typeface="Roboto"/>
              <a:ea typeface="Roboto"/>
              <a:cs typeface="Roboto"/>
              <a:sym typeface="Roboto"/>
            </a:endParaRPr>
          </a:p>
          <a:p>
            <a:pPr indent="-304800" lvl="0" marL="457200" rtl="0" algn="l">
              <a:lnSpc>
                <a:spcPct val="115000"/>
              </a:lnSpc>
              <a:spcBef>
                <a:spcPts val="1000"/>
              </a:spcBef>
              <a:spcAft>
                <a:spcPts val="0"/>
              </a:spcAft>
              <a:buClr>
                <a:srgbClr val="222222"/>
              </a:buClr>
              <a:buSzPts val="1200"/>
              <a:buFont typeface="Roboto"/>
              <a:buChar char="●"/>
            </a:pPr>
            <a:r>
              <a:rPr lang="en" sz="1200">
                <a:solidFill>
                  <a:srgbClr val="222222"/>
                </a:solidFill>
                <a:latin typeface="Roboto"/>
                <a:ea typeface="Roboto"/>
                <a:cs typeface="Roboto"/>
                <a:sym typeface="Roboto"/>
              </a:rPr>
              <a:t>For Waterstons Service Desk:</a:t>
            </a:r>
            <a:endParaRPr sz="1200">
              <a:solidFill>
                <a:srgbClr val="222222"/>
              </a:solidFill>
              <a:latin typeface="Roboto"/>
              <a:ea typeface="Roboto"/>
              <a:cs typeface="Roboto"/>
              <a:sym typeface="Roboto"/>
            </a:endParaRPr>
          </a:p>
          <a:p>
            <a:pPr indent="-304800" lvl="1" marL="914400" rtl="0" algn="l">
              <a:lnSpc>
                <a:spcPct val="115000"/>
              </a:lnSpc>
              <a:spcBef>
                <a:spcPts val="0"/>
              </a:spcBef>
              <a:spcAft>
                <a:spcPts val="0"/>
              </a:spcAft>
              <a:buClr>
                <a:srgbClr val="222222"/>
              </a:buClr>
              <a:buSzPts val="1200"/>
              <a:buFont typeface="Roboto"/>
              <a:buAutoNum type="alphaLcPeriod"/>
            </a:pPr>
            <a:r>
              <a:rPr lang="en" sz="1200">
                <a:solidFill>
                  <a:srgbClr val="222222"/>
                </a:solidFill>
                <a:latin typeface="Roboto"/>
                <a:ea typeface="Roboto"/>
                <a:cs typeface="Roboto"/>
                <a:sym typeface="Roboto"/>
              </a:rPr>
              <a:t>Every single ticket that comes to Waterstons has some element of automation enabled. From initial triage to full end-to-end delivery of service requests.</a:t>
            </a:r>
            <a:endParaRPr sz="1200">
              <a:solidFill>
                <a:srgbClr val="222222"/>
              </a:solidFill>
              <a:latin typeface="Roboto"/>
              <a:ea typeface="Roboto"/>
              <a:cs typeface="Roboto"/>
              <a:sym typeface="Roboto"/>
            </a:endParaRPr>
          </a:p>
          <a:p>
            <a:pPr indent="-304800" lvl="1" marL="914400" rtl="0" algn="l">
              <a:lnSpc>
                <a:spcPct val="115000"/>
              </a:lnSpc>
              <a:spcBef>
                <a:spcPts val="0"/>
              </a:spcBef>
              <a:spcAft>
                <a:spcPts val="0"/>
              </a:spcAft>
              <a:buClr>
                <a:srgbClr val="222222"/>
              </a:buClr>
              <a:buSzPts val="1200"/>
              <a:buFont typeface="Roboto"/>
              <a:buAutoNum type="alphaLcPeriod"/>
            </a:pPr>
            <a:r>
              <a:rPr lang="en" sz="1200">
                <a:solidFill>
                  <a:srgbClr val="222222"/>
                </a:solidFill>
                <a:latin typeface="Roboto"/>
                <a:ea typeface="Roboto"/>
                <a:cs typeface="Roboto"/>
                <a:sym typeface="Roboto"/>
              </a:rPr>
              <a:t>In February alone, Waterstons saved 26 days’ worth of effort by delivering zero touch automations on service requests.</a:t>
            </a:r>
            <a:endParaRPr sz="1200">
              <a:solidFill>
                <a:srgbClr val="222222"/>
              </a:solidFill>
              <a:latin typeface="Roboto"/>
              <a:ea typeface="Roboto"/>
              <a:cs typeface="Roboto"/>
              <a:sym typeface="Roboto"/>
            </a:endParaRPr>
          </a:p>
          <a:p>
            <a:pPr indent="-304800" lvl="0" marL="457200" rtl="0" algn="l">
              <a:lnSpc>
                <a:spcPct val="115000"/>
              </a:lnSpc>
              <a:spcBef>
                <a:spcPts val="0"/>
              </a:spcBef>
              <a:spcAft>
                <a:spcPts val="0"/>
              </a:spcAft>
              <a:buClr>
                <a:srgbClr val="222222"/>
              </a:buClr>
              <a:buSzPts val="1200"/>
              <a:buFont typeface="Roboto"/>
              <a:buChar char="●"/>
            </a:pPr>
            <a:r>
              <a:rPr lang="en" sz="1200">
                <a:solidFill>
                  <a:srgbClr val="222222"/>
                </a:solidFill>
                <a:latin typeface="Roboto"/>
                <a:ea typeface="Roboto"/>
                <a:cs typeface="Roboto"/>
                <a:sym typeface="Roboto"/>
              </a:rPr>
              <a:t>For Waterstons Infrastructure Monitoring (NOC) teams:</a:t>
            </a:r>
            <a:endParaRPr sz="1200">
              <a:solidFill>
                <a:srgbClr val="222222"/>
              </a:solidFill>
              <a:latin typeface="Roboto"/>
              <a:ea typeface="Roboto"/>
              <a:cs typeface="Roboto"/>
              <a:sym typeface="Roboto"/>
            </a:endParaRPr>
          </a:p>
          <a:p>
            <a:pPr indent="-304800" lvl="1" marL="914400" rtl="0" algn="l">
              <a:lnSpc>
                <a:spcPct val="115000"/>
              </a:lnSpc>
              <a:spcBef>
                <a:spcPts val="0"/>
              </a:spcBef>
              <a:spcAft>
                <a:spcPts val="0"/>
              </a:spcAft>
              <a:buClr>
                <a:srgbClr val="222222"/>
              </a:buClr>
              <a:buSzPts val="1200"/>
              <a:buFont typeface="Roboto"/>
              <a:buAutoNum type="alphaLcPeriod"/>
            </a:pPr>
            <a:r>
              <a:rPr lang="en" sz="1200">
                <a:solidFill>
                  <a:srgbClr val="222222"/>
                </a:solidFill>
                <a:latin typeface="Roboto"/>
                <a:ea typeface="Roboto"/>
                <a:cs typeface="Roboto"/>
                <a:sym typeface="Roboto"/>
              </a:rPr>
              <a:t>Workflow/automated resolution - Deflected just over 22% tickets through automated resolutions since introducing Freshservice.</a:t>
            </a:r>
            <a:endParaRPr sz="1200">
              <a:solidFill>
                <a:srgbClr val="222222"/>
              </a:solidFill>
              <a:latin typeface="Roboto"/>
              <a:ea typeface="Roboto"/>
              <a:cs typeface="Roboto"/>
              <a:sym typeface="Roboto"/>
            </a:endParaRPr>
          </a:p>
          <a:p>
            <a:pPr indent="-304800" lvl="1" marL="914400" rtl="0" algn="l">
              <a:lnSpc>
                <a:spcPct val="115000"/>
              </a:lnSpc>
              <a:spcBef>
                <a:spcPts val="0"/>
              </a:spcBef>
              <a:spcAft>
                <a:spcPts val="0"/>
              </a:spcAft>
              <a:buClr>
                <a:srgbClr val="222222"/>
              </a:buClr>
              <a:buSzPts val="1200"/>
              <a:buFont typeface="Roboto"/>
              <a:buAutoNum type="alphaLcPeriod"/>
            </a:pPr>
            <a:r>
              <a:rPr lang="en" sz="1200">
                <a:solidFill>
                  <a:srgbClr val="222222"/>
                </a:solidFill>
                <a:latin typeface="Roboto"/>
                <a:ea typeface="Roboto"/>
                <a:cs typeface="Roboto"/>
                <a:sym typeface="Roboto"/>
              </a:rPr>
              <a:t>Alert management – Since introducing AM to our NOC services, it helped Waterstons reduce alert noise and subsequent tickets for some teams by up to 71%.</a:t>
            </a:r>
            <a:endParaRPr sz="1200">
              <a:solidFill>
                <a:srgbClr val="22222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u="sng">
              <a:solidFill>
                <a:srgbClr val="500050"/>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1e43c87ccf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21e43c87ccf_0_4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
                <a:solidFill>
                  <a:schemeClr val="dk1"/>
                </a:solidFill>
                <a:latin typeface="Roboto"/>
                <a:ea typeface="Roboto"/>
                <a:cs typeface="Roboto"/>
                <a:sym typeface="Roboto"/>
              </a:rPr>
              <a:t>How are you using bots in Freshservice? What is the use case?</a:t>
            </a:r>
            <a:endParaRPr>
              <a:solidFill>
                <a:schemeClr val="dk1"/>
              </a:solidFill>
              <a:latin typeface="Roboto"/>
              <a:ea typeface="Roboto"/>
              <a:cs typeface="Roboto"/>
              <a:sym typeface="Roboto"/>
            </a:endParaRPr>
          </a:p>
          <a:p>
            <a:pPr indent="-298450" lvl="0" marL="457200" rtl="0" algn="l">
              <a:lnSpc>
                <a:spcPct val="115000"/>
              </a:lnSpc>
              <a:spcBef>
                <a:spcPts val="1000"/>
              </a:spcBef>
              <a:spcAft>
                <a:spcPts val="0"/>
              </a:spcAft>
              <a:buClr>
                <a:schemeClr val="dk1"/>
              </a:buClr>
              <a:buSzPts val="1100"/>
              <a:buFont typeface="Roboto"/>
              <a:buChar char="●"/>
            </a:pPr>
            <a:r>
              <a:rPr lang="en">
                <a:solidFill>
                  <a:schemeClr val="dk1"/>
                </a:solidFill>
                <a:latin typeface="Roboto"/>
                <a:ea typeface="Roboto"/>
                <a:cs typeface="Roboto"/>
                <a:sym typeface="Roboto"/>
              </a:rPr>
              <a:t>For End-users and Agents – Watersons have the Freshservice Freddy Chatbot integrated with Teams on several of their instances. Allowing end-users and agents to interact with their ticket, managing their requests, and find information without leaving Teams. Even on the move.</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Freddy Machine learning for Alert management – Reduced incidents generated via Alerts by up to 28% on some of Waterstons’ instances since enabling the feature. </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Freddy suggestions for ticketing – speeds up first line tasks by triaging tickets by recommending categories, suggests canned responses, and solutions when agents are dealing with tickets. Helping Waterstons’ teams become more efficient and speed up resolution times.</a:t>
            </a:r>
            <a:endParaRPr>
              <a:solidFill>
                <a:schemeClr val="dk1"/>
              </a:solidFill>
              <a:latin typeface="Roboto"/>
              <a:ea typeface="Roboto"/>
              <a:cs typeface="Roboto"/>
              <a:sym typeface="Roboto"/>
            </a:endParaRPr>
          </a:p>
          <a:p>
            <a:pPr indent="0" lvl="0" marL="0" rtl="0" algn="l">
              <a:lnSpc>
                <a:spcPct val="115000"/>
              </a:lnSpc>
              <a:spcBef>
                <a:spcPts val="1000"/>
              </a:spcBef>
              <a:spcAft>
                <a:spcPts val="0"/>
              </a:spcAft>
              <a:buNone/>
            </a:pPr>
            <a:r>
              <a:rPr lang="en">
                <a:solidFill>
                  <a:schemeClr val="dk1"/>
                </a:solidFill>
                <a:latin typeface="Roboto"/>
                <a:ea typeface="Roboto"/>
                <a:cs typeface="Roboto"/>
                <a:sym typeface="Roboto"/>
              </a:rPr>
              <a:t>How are you using self-service with Freshservice?</a:t>
            </a:r>
            <a:endParaRPr>
              <a:solidFill>
                <a:schemeClr val="dk1"/>
              </a:solidFill>
              <a:latin typeface="Roboto"/>
              <a:ea typeface="Roboto"/>
              <a:cs typeface="Roboto"/>
              <a:sym typeface="Roboto"/>
            </a:endParaRPr>
          </a:p>
          <a:p>
            <a:pPr indent="-298450" lvl="0" marL="457200" rtl="0" algn="l">
              <a:lnSpc>
                <a:spcPct val="115000"/>
              </a:lnSpc>
              <a:spcBef>
                <a:spcPts val="1000"/>
              </a:spcBef>
              <a:spcAft>
                <a:spcPts val="0"/>
              </a:spcAft>
              <a:buClr>
                <a:schemeClr val="dk1"/>
              </a:buClr>
              <a:buSzPts val="1100"/>
              <a:buFont typeface="Roboto"/>
              <a:buChar char="●"/>
            </a:pPr>
            <a:r>
              <a:rPr lang="en">
                <a:solidFill>
                  <a:schemeClr val="dk1"/>
                </a:solidFill>
                <a:latin typeface="Roboto"/>
                <a:ea typeface="Roboto"/>
                <a:cs typeface="Roboto"/>
                <a:sym typeface="Roboto"/>
              </a:rPr>
              <a:t>All instances we manage have a self-service portal – Drive engagement via the portal over traditional means e.g. Phone and Email.</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Bolt on automation via workflows for service requests, integrated with other systems and platforms to enable “zero-touch” requests for IT.</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However, it needs time and effort put into in order to get the most out of it. End-users won’t see the value in it if there is little content for them to interact with.</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u="sng">
              <a:solidFill>
                <a:srgbClr val="500050"/>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1e43c87ccf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21e43c87ccf_0_4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Roboto"/>
                <a:ea typeface="Roboto"/>
                <a:cs typeface="Roboto"/>
                <a:sym typeface="Roboto"/>
              </a:rPr>
              <a:t>What are the results today?</a:t>
            </a:r>
            <a:endParaRPr>
              <a:latin typeface="Roboto"/>
              <a:ea typeface="Roboto"/>
              <a:cs typeface="Roboto"/>
              <a:sym typeface="Roboto"/>
            </a:endParaRPr>
          </a:p>
          <a:p>
            <a:pPr indent="-298450" lvl="0" marL="457200" rtl="0" algn="l">
              <a:lnSpc>
                <a:spcPct val="115000"/>
              </a:lnSpc>
              <a:spcBef>
                <a:spcPts val="1000"/>
              </a:spcBef>
              <a:spcAft>
                <a:spcPts val="0"/>
              </a:spcAft>
              <a:buClr>
                <a:srgbClr val="222222"/>
              </a:buClr>
              <a:buSzPts val="1100"/>
              <a:buFont typeface="Roboto"/>
              <a:buChar char="●"/>
            </a:pPr>
            <a:r>
              <a:rPr lang="en">
                <a:solidFill>
                  <a:srgbClr val="222222"/>
                </a:solidFill>
                <a:latin typeface="Roboto"/>
                <a:ea typeface="Roboto"/>
                <a:cs typeface="Roboto"/>
                <a:sym typeface="Roboto"/>
              </a:rPr>
              <a:t>First response time is around 43mins on average – over 69% decrease since introducing Freshservice.</a:t>
            </a:r>
            <a:endParaRPr>
              <a:solidFill>
                <a:srgbClr val="222222"/>
              </a:solidFill>
              <a:latin typeface="Roboto"/>
              <a:ea typeface="Roboto"/>
              <a:cs typeface="Roboto"/>
              <a:sym typeface="Roboto"/>
            </a:endParaRPr>
          </a:p>
          <a:p>
            <a:pPr indent="-298450" lvl="0" marL="457200" rtl="0" algn="l">
              <a:lnSpc>
                <a:spcPct val="115000"/>
              </a:lnSpc>
              <a:spcBef>
                <a:spcPts val="0"/>
              </a:spcBef>
              <a:spcAft>
                <a:spcPts val="0"/>
              </a:spcAft>
              <a:buClr>
                <a:srgbClr val="222222"/>
              </a:buClr>
              <a:buSzPts val="1100"/>
              <a:buFont typeface="Roboto"/>
              <a:buChar char="●"/>
            </a:pPr>
            <a:r>
              <a:rPr lang="en">
                <a:solidFill>
                  <a:srgbClr val="222222"/>
                </a:solidFill>
                <a:latin typeface="Roboto"/>
                <a:ea typeface="Roboto"/>
                <a:cs typeface="Roboto"/>
                <a:sym typeface="Roboto"/>
              </a:rPr>
              <a:t>Resolution time is around 3hrs 8ms on average – over a 64% decrease since introducing Freshservice.</a:t>
            </a:r>
            <a:endParaRPr>
              <a:solidFill>
                <a:srgbClr val="222222"/>
              </a:solidFill>
              <a:latin typeface="Roboto"/>
              <a:ea typeface="Roboto"/>
              <a:cs typeface="Roboto"/>
              <a:sym typeface="Roboto"/>
            </a:endParaRPr>
          </a:p>
          <a:p>
            <a:pPr indent="0" lvl="0" marL="0" rtl="0" algn="l">
              <a:lnSpc>
                <a:spcPct val="115000"/>
              </a:lnSpc>
              <a:spcBef>
                <a:spcPts val="1000"/>
              </a:spcBef>
              <a:spcAft>
                <a:spcPts val="0"/>
              </a:spcAft>
              <a:buNone/>
            </a:pPr>
            <a:r>
              <a:rPr lang="en">
                <a:solidFill>
                  <a:srgbClr val="222222"/>
                </a:solidFill>
                <a:latin typeface="Roboto"/>
                <a:ea typeface="Roboto"/>
                <a:cs typeface="Roboto"/>
                <a:sym typeface="Roboto"/>
              </a:rPr>
              <a:t>How do Waterstons manage VIP customers?</a:t>
            </a:r>
            <a:endParaRPr u="sng">
              <a:solidFill>
                <a:srgbClr val="500050"/>
              </a:solidFill>
              <a:highlight>
                <a:srgbClr val="FFFFFF"/>
              </a:highlight>
            </a:endParaRPr>
          </a:p>
          <a:p>
            <a:pPr indent="0" lvl="0" marL="0" rtl="0" algn="l">
              <a:lnSpc>
                <a:spcPct val="115000"/>
              </a:lnSpc>
              <a:spcBef>
                <a:spcPts val="1000"/>
              </a:spcBef>
              <a:spcAft>
                <a:spcPts val="0"/>
              </a:spcAft>
              <a:buNone/>
            </a:pPr>
            <a:r>
              <a:rPr lang="en">
                <a:solidFill>
                  <a:srgbClr val="222222"/>
                </a:solidFill>
                <a:latin typeface="Roboto"/>
                <a:ea typeface="Roboto"/>
                <a:cs typeface="Roboto"/>
                <a:sym typeface="Roboto"/>
              </a:rPr>
              <a:t>VIP requests are flagged within Freshservice using the built in VIP feature. Waterstons use automations to notify Teams, watchers and delivery teams.</a:t>
            </a:r>
            <a:endParaRPr>
              <a:solidFill>
                <a:srgbClr val="222222"/>
              </a:solidFill>
              <a:latin typeface="Roboto"/>
              <a:ea typeface="Roboto"/>
              <a:cs typeface="Roboto"/>
              <a:sym typeface="Roboto"/>
            </a:endParaRPr>
          </a:p>
          <a:p>
            <a:pPr indent="0" lvl="0" marL="0" rtl="0" algn="l">
              <a:lnSpc>
                <a:spcPct val="115000"/>
              </a:lnSpc>
              <a:spcBef>
                <a:spcPts val="1000"/>
              </a:spcBef>
              <a:spcAft>
                <a:spcPts val="0"/>
              </a:spcAft>
              <a:buNone/>
            </a:pPr>
            <a:r>
              <a:rPr lang="en">
                <a:solidFill>
                  <a:srgbClr val="222222"/>
                </a:solidFill>
                <a:latin typeface="Roboto"/>
                <a:ea typeface="Roboto"/>
                <a:cs typeface="Roboto"/>
                <a:sym typeface="Roboto"/>
              </a:rPr>
              <a:t>The focus is to deliver the VIP experience to all users, and Waterstons are aiming to do this by automating requests and the processes end-to-end as much as possible. This delivers a better experience for all users not just a subset of key stakeholders.</a:t>
            </a:r>
            <a:endParaRPr>
              <a:solidFill>
                <a:srgbClr val="222222"/>
              </a:solidFill>
              <a:latin typeface="Roboto"/>
              <a:ea typeface="Roboto"/>
              <a:cs typeface="Roboto"/>
              <a:sym typeface="Roboto"/>
            </a:endParaRPr>
          </a:p>
          <a:p>
            <a:pPr indent="0" lvl="0" marL="0" rtl="0" algn="l">
              <a:lnSpc>
                <a:spcPct val="115000"/>
              </a:lnSpc>
              <a:spcBef>
                <a:spcPts val="1000"/>
              </a:spcBef>
              <a:spcAft>
                <a:spcPts val="0"/>
              </a:spcAft>
              <a:buNone/>
            </a:pPr>
            <a:r>
              <a:t/>
            </a:r>
            <a:endParaRPr>
              <a:solidFill>
                <a:srgbClr val="22222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 Cover + CTA">
  <p:cSld name="TITLE_1_1">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563275" y="1749625"/>
            <a:ext cx="4308600" cy="2985900"/>
          </a:xfrm>
          <a:prstGeom prst="rect">
            <a:avLst/>
          </a:prstGeom>
          <a:noFill/>
          <a:ln>
            <a:noFill/>
          </a:ln>
        </p:spPr>
        <p:txBody>
          <a:bodyPr anchorCtr="0" anchor="t" bIns="91425" lIns="0" spcFirstLastPara="1" rIns="91425" wrap="square" tIns="91425">
            <a:normAutofit/>
          </a:bodyPr>
          <a:lstStyle>
            <a:lvl1pPr lvl="0" rtl="0" algn="l">
              <a:lnSpc>
                <a:spcPct val="95000"/>
              </a:lnSpc>
              <a:spcBef>
                <a:spcPts val="0"/>
              </a:spcBef>
              <a:spcAft>
                <a:spcPts val="0"/>
              </a:spcAft>
              <a:buClr>
                <a:srgbClr val="FFFFFF"/>
              </a:buClr>
              <a:buSzPts val="3600"/>
              <a:buFont typeface="Roboto"/>
              <a:buNone/>
              <a:defRPr b="1" sz="3600">
                <a:solidFill>
                  <a:srgbClr val="FFFFFF"/>
                </a:solidFill>
                <a:latin typeface="Roboto"/>
                <a:ea typeface="Roboto"/>
                <a:cs typeface="Roboto"/>
                <a:sym typeface="Roboto"/>
              </a:defRPr>
            </a:lvl1pPr>
            <a:lvl2pPr lvl="1" rtl="0" algn="l">
              <a:lnSpc>
                <a:spcPct val="95000"/>
              </a:lnSpc>
              <a:spcBef>
                <a:spcPts val="0"/>
              </a:spcBef>
              <a:spcAft>
                <a:spcPts val="0"/>
              </a:spcAft>
              <a:buClr>
                <a:srgbClr val="FFFFFF"/>
              </a:buClr>
              <a:buSzPts val="2800"/>
              <a:buNone/>
              <a:defRPr>
                <a:solidFill>
                  <a:srgbClr val="FFFFFF"/>
                </a:solidFill>
              </a:defRPr>
            </a:lvl2pPr>
            <a:lvl3pPr lvl="2" rtl="0" algn="l">
              <a:lnSpc>
                <a:spcPct val="95000"/>
              </a:lnSpc>
              <a:spcBef>
                <a:spcPts val="0"/>
              </a:spcBef>
              <a:spcAft>
                <a:spcPts val="0"/>
              </a:spcAft>
              <a:buClr>
                <a:srgbClr val="FFFFFF"/>
              </a:buClr>
              <a:buSzPts val="2800"/>
              <a:buNone/>
              <a:defRPr>
                <a:solidFill>
                  <a:srgbClr val="FFFFFF"/>
                </a:solidFill>
              </a:defRPr>
            </a:lvl3pPr>
            <a:lvl4pPr lvl="3" rtl="0" algn="l">
              <a:lnSpc>
                <a:spcPct val="95000"/>
              </a:lnSpc>
              <a:spcBef>
                <a:spcPts val="0"/>
              </a:spcBef>
              <a:spcAft>
                <a:spcPts val="0"/>
              </a:spcAft>
              <a:buClr>
                <a:srgbClr val="FFFFFF"/>
              </a:buClr>
              <a:buSzPts val="2800"/>
              <a:buNone/>
              <a:defRPr>
                <a:solidFill>
                  <a:srgbClr val="FFFFFF"/>
                </a:solidFill>
              </a:defRPr>
            </a:lvl4pPr>
            <a:lvl5pPr lvl="4" rtl="0" algn="l">
              <a:lnSpc>
                <a:spcPct val="95000"/>
              </a:lnSpc>
              <a:spcBef>
                <a:spcPts val="0"/>
              </a:spcBef>
              <a:spcAft>
                <a:spcPts val="0"/>
              </a:spcAft>
              <a:buClr>
                <a:srgbClr val="FFFFFF"/>
              </a:buClr>
              <a:buSzPts val="2800"/>
              <a:buNone/>
              <a:defRPr>
                <a:solidFill>
                  <a:srgbClr val="FFFFFF"/>
                </a:solidFill>
              </a:defRPr>
            </a:lvl5pPr>
            <a:lvl6pPr lvl="5" rtl="0" algn="l">
              <a:lnSpc>
                <a:spcPct val="95000"/>
              </a:lnSpc>
              <a:spcBef>
                <a:spcPts val="0"/>
              </a:spcBef>
              <a:spcAft>
                <a:spcPts val="0"/>
              </a:spcAft>
              <a:buClr>
                <a:srgbClr val="FFFFFF"/>
              </a:buClr>
              <a:buSzPts val="2800"/>
              <a:buNone/>
              <a:defRPr>
                <a:solidFill>
                  <a:srgbClr val="FFFFFF"/>
                </a:solidFill>
              </a:defRPr>
            </a:lvl6pPr>
            <a:lvl7pPr lvl="6" rtl="0" algn="l">
              <a:lnSpc>
                <a:spcPct val="95000"/>
              </a:lnSpc>
              <a:spcBef>
                <a:spcPts val="0"/>
              </a:spcBef>
              <a:spcAft>
                <a:spcPts val="0"/>
              </a:spcAft>
              <a:buClr>
                <a:srgbClr val="FFFFFF"/>
              </a:buClr>
              <a:buSzPts val="2800"/>
              <a:buNone/>
              <a:defRPr>
                <a:solidFill>
                  <a:srgbClr val="FFFFFF"/>
                </a:solidFill>
              </a:defRPr>
            </a:lvl7pPr>
            <a:lvl8pPr lvl="7" rtl="0" algn="l">
              <a:lnSpc>
                <a:spcPct val="95000"/>
              </a:lnSpc>
              <a:spcBef>
                <a:spcPts val="0"/>
              </a:spcBef>
              <a:spcAft>
                <a:spcPts val="0"/>
              </a:spcAft>
              <a:buClr>
                <a:srgbClr val="FFFFFF"/>
              </a:buClr>
              <a:buSzPts val="2800"/>
              <a:buNone/>
              <a:defRPr>
                <a:solidFill>
                  <a:srgbClr val="FFFFFF"/>
                </a:solidFill>
              </a:defRPr>
            </a:lvl8pPr>
            <a:lvl9pPr lvl="8" rtl="0" algn="l">
              <a:lnSpc>
                <a:spcPct val="95000"/>
              </a:lnSpc>
              <a:spcBef>
                <a:spcPts val="0"/>
              </a:spcBef>
              <a:spcAft>
                <a:spcPts val="0"/>
              </a:spcAft>
              <a:buClr>
                <a:srgbClr val="FFFFFF"/>
              </a:buClr>
              <a:buSzPts val="2800"/>
              <a:buNone/>
              <a:defRPr>
                <a:solidFill>
                  <a:srgbClr val="FFFFFF"/>
                </a:solidFill>
              </a:defRPr>
            </a:lvl9pPr>
          </a:lstStyle>
          <a:p/>
        </p:txBody>
      </p:sp>
      <p:sp>
        <p:nvSpPr>
          <p:cNvPr id="52" name="Google Shape;52;p13"/>
          <p:cNvSpPr txBox="1"/>
          <p:nvPr>
            <p:ph idx="12" type="sldNum"/>
          </p:nvPr>
        </p:nvSpPr>
        <p:spPr>
          <a:xfrm>
            <a:off x="8472458" y="4663217"/>
            <a:ext cx="548700" cy="338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3" name="Google Shape;53;p13"/>
          <p:cNvPicPr preferRelativeResize="0"/>
          <p:nvPr/>
        </p:nvPicPr>
        <p:blipFill rotWithShape="1">
          <a:blip r:embed="rId2">
            <a:alphaModFix/>
          </a:blip>
          <a:srcRect b="0" l="0" r="0" t="0"/>
          <a:stretch/>
        </p:blipFill>
        <p:spPr>
          <a:xfrm>
            <a:off x="547639" y="524660"/>
            <a:ext cx="1550100" cy="310025"/>
          </a:xfrm>
          <a:prstGeom prst="rect">
            <a:avLst/>
          </a:prstGeom>
          <a:noFill/>
          <a:ln>
            <a:noFill/>
          </a:ln>
        </p:spPr>
      </p:pic>
      <p:sp>
        <p:nvSpPr>
          <p:cNvPr id="54" name="Google Shape;54;p13"/>
          <p:cNvSpPr txBox="1"/>
          <p:nvPr>
            <p:ph idx="1" type="subTitle"/>
          </p:nvPr>
        </p:nvSpPr>
        <p:spPr>
          <a:xfrm>
            <a:off x="571625" y="3283000"/>
            <a:ext cx="4307700" cy="383400"/>
          </a:xfrm>
          <a:prstGeom prst="rect">
            <a:avLst/>
          </a:prstGeom>
          <a:noFill/>
          <a:ln>
            <a:noFill/>
          </a:ln>
        </p:spPr>
        <p:txBody>
          <a:bodyPr anchorCtr="0" anchor="ctr" bIns="91425" lIns="0" spcFirstLastPara="1" rIns="91425" wrap="square" tIns="91425">
            <a:noAutofit/>
          </a:bodyPr>
          <a:lstStyle>
            <a:lvl1pPr lvl="0" rtl="0" algn="l">
              <a:lnSpc>
                <a:spcPct val="115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1pPr>
            <a:lvl2pPr lvl="1" rtl="0" algn="l">
              <a:lnSpc>
                <a:spcPct val="115000"/>
              </a:lnSpc>
              <a:spcBef>
                <a:spcPts val="0"/>
              </a:spcBef>
              <a:spcAft>
                <a:spcPts val="0"/>
              </a:spcAft>
              <a:buClr>
                <a:schemeClr val="lt1"/>
              </a:buClr>
              <a:buSzPts val="1400"/>
              <a:buNone/>
              <a:defRPr>
                <a:solidFill>
                  <a:schemeClr val="lt1"/>
                </a:solidFill>
              </a:defRPr>
            </a:lvl2pPr>
            <a:lvl3pPr lvl="2" rtl="0" algn="l">
              <a:lnSpc>
                <a:spcPct val="115000"/>
              </a:lnSpc>
              <a:spcBef>
                <a:spcPts val="0"/>
              </a:spcBef>
              <a:spcAft>
                <a:spcPts val="0"/>
              </a:spcAft>
              <a:buClr>
                <a:schemeClr val="lt1"/>
              </a:buClr>
              <a:buSzPts val="1400"/>
              <a:buNone/>
              <a:defRPr>
                <a:solidFill>
                  <a:schemeClr val="lt1"/>
                </a:solidFill>
              </a:defRPr>
            </a:lvl3pPr>
            <a:lvl4pPr lvl="3" rtl="0" algn="l">
              <a:lnSpc>
                <a:spcPct val="115000"/>
              </a:lnSpc>
              <a:spcBef>
                <a:spcPts val="0"/>
              </a:spcBef>
              <a:spcAft>
                <a:spcPts val="0"/>
              </a:spcAft>
              <a:buClr>
                <a:schemeClr val="lt1"/>
              </a:buClr>
              <a:buSzPts val="1400"/>
              <a:buNone/>
              <a:defRPr>
                <a:solidFill>
                  <a:schemeClr val="lt1"/>
                </a:solidFill>
              </a:defRPr>
            </a:lvl4pPr>
            <a:lvl5pPr lvl="4" rtl="0" algn="l">
              <a:lnSpc>
                <a:spcPct val="115000"/>
              </a:lnSpc>
              <a:spcBef>
                <a:spcPts val="0"/>
              </a:spcBef>
              <a:spcAft>
                <a:spcPts val="0"/>
              </a:spcAft>
              <a:buClr>
                <a:schemeClr val="lt1"/>
              </a:buClr>
              <a:buSzPts val="1400"/>
              <a:buNone/>
              <a:defRPr>
                <a:solidFill>
                  <a:schemeClr val="lt1"/>
                </a:solidFill>
              </a:defRPr>
            </a:lvl5pPr>
            <a:lvl6pPr lvl="5" rtl="0" algn="l">
              <a:lnSpc>
                <a:spcPct val="115000"/>
              </a:lnSpc>
              <a:spcBef>
                <a:spcPts val="0"/>
              </a:spcBef>
              <a:spcAft>
                <a:spcPts val="0"/>
              </a:spcAft>
              <a:buClr>
                <a:schemeClr val="lt1"/>
              </a:buClr>
              <a:buSzPts val="1400"/>
              <a:buNone/>
              <a:defRPr>
                <a:solidFill>
                  <a:schemeClr val="lt1"/>
                </a:solidFill>
              </a:defRPr>
            </a:lvl6pPr>
            <a:lvl7pPr lvl="6" rtl="0" algn="l">
              <a:lnSpc>
                <a:spcPct val="115000"/>
              </a:lnSpc>
              <a:spcBef>
                <a:spcPts val="0"/>
              </a:spcBef>
              <a:spcAft>
                <a:spcPts val="0"/>
              </a:spcAft>
              <a:buClr>
                <a:schemeClr val="lt1"/>
              </a:buClr>
              <a:buSzPts val="1400"/>
              <a:buNone/>
              <a:defRPr>
                <a:solidFill>
                  <a:schemeClr val="lt1"/>
                </a:solidFill>
              </a:defRPr>
            </a:lvl7pPr>
            <a:lvl8pPr lvl="7" rtl="0" algn="l">
              <a:lnSpc>
                <a:spcPct val="115000"/>
              </a:lnSpc>
              <a:spcBef>
                <a:spcPts val="0"/>
              </a:spcBef>
              <a:spcAft>
                <a:spcPts val="0"/>
              </a:spcAft>
              <a:buClr>
                <a:schemeClr val="lt1"/>
              </a:buClr>
              <a:buSzPts val="1400"/>
              <a:buNone/>
              <a:defRPr>
                <a:solidFill>
                  <a:schemeClr val="lt1"/>
                </a:solidFill>
              </a:defRPr>
            </a:lvl8pPr>
            <a:lvl9pPr lvl="8" rtl="0" algn="l">
              <a:lnSpc>
                <a:spcPct val="115000"/>
              </a:lnSpc>
              <a:spcBef>
                <a:spcPts val="0"/>
              </a:spcBef>
              <a:spcAft>
                <a:spcPts val="0"/>
              </a:spcAft>
              <a:buClr>
                <a:schemeClr val="lt1"/>
              </a:buClr>
              <a:buSzPts val="1400"/>
              <a:buNone/>
              <a:defRPr>
                <a:solidFill>
                  <a:schemeClr val="lt1"/>
                </a:solidFill>
              </a:defRPr>
            </a:lvl9pPr>
          </a:lstStyle>
          <a:p/>
        </p:txBody>
      </p:sp>
      <p:sp>
        <p:nvSpPr>
          <p:cNvPr id="55" name="Google Shape;55;p13"/>
          <p:cNvSpPr txBox="1"/>
          <p:nvPr>
            <p:ph idx="2" type="subTitle"/>
          </p:nvPr>
        </p:nvSpPr>
        <p:spPr>
          <a:xfrm>
            <a:off x="2111600" y="4222675"/>
            <a:ext cx="4283400" cy="338700"/>
          </a:xfrm>
          <a:prstGeom prst="rect">
            <a:avLst/>
          </a:prstGeom>
          <a:noFill/>
          <a:ln>
            <a:noFill/>
          </a:ln>
        </p:spPr>
        <p:txBody>
          <a:bodyPr anchorCtr="0" anchor="ctr" bIns="91425" lIns="0" spcFirstLastPara="1" rIns="91425" wrap="square" tIns="91425">
            <a:spAutoFit/>
          </a:bodyPr>
          <a:lstStyle>
            <a:lvl1pPr lvl="0" rtl="0" algn="l">
              <a:lnSpc>
                <a:spcPct val="115000"/>
              </a:lnSpc>
              <a:spcBef>
                <a:spcPts val="0"/>
              </a:spcBef>
              <a:spcAft>
                <a:spcPts val="0"/>
              </a:spcAft>
              <a:buClr>
                <a:schemeClr val="lt1"/>
              </a:buClr>
              <a:buSzPts val="1200"/>
              <a:buFont typeface="Roboto"/>
              <a:buNone/>
              <a:defRPr sz="1200">
                <a:solidFill>
                  <a:schemeClr val="lt1"/>
                </a:solidFill>
                <a:latin typeface="Roboto"/>
                <a:ea typeface="Roboto"/>
                <a:cs typeface="Roboto"/>
                <a:sym typeface="Roboto"/>
              </a:defRPr>
            </a:lvl1pPr>
            <a:lvl2pPr lvl="1" rtl="0" algn="l">
              <a:lnSpc>
                <a:spcPct val="115000"/>
              </a:lnSpc>
              <a:spcBef>
                <a:spcPts val="0"/>
              </a:spcBef>
              <a:spcAft>
                <a:spcPts val="0"/>
              </a:spcAft>
              <a:buClr>
                <a:schemeClr val="lt1"/>
              </a:buClr>
              <a:buSzPts val="1200"/>
              <a:buFont typeface="Roboto"/>
              <a:buNone/>
              <a:defRPr sz="1200">
                <a:solidFill>
                  <a:schemeClr val="lt1"/>
                </a:solidFill>
                <a:latin typeface="Roboto"/>
                <a:ea typeface="Roboto"/>
                <a:cs typeface="Roboto"/>
                <a:sym typeface="Roboto"/>
              </a:defRPr>
            </a:lvl2pPr>
            <a:lvl3pPr lvl="2" rtl="0" algn="l">
              <a:lnSpc>
                <a:spcPct val="115000"/>
              </a:lnSpc>
              <a:spcBef>
                <a:spcPts val="0"/>
              </a:spcBef>
              <a:spcAft>
                <a:spcPts val="0"/>
              </a:spcAft>
              <a:buClr>
                <a:schemeClr val="lt1"/>
              </a:buClr>
              <a:buSzPts val="1200"/>
              <a:buFont typeface="Roboto"/>
              <a:buNone/>
              <a:defRPr sz="1200">
                <a:solidFill>
                  <a:schemeClr val="lt1"/>
                </a:solidFill>
                <a:latin typeface="Roboto"/>
                <a:ea typeface="Roboto"/>
                <a:cs typeface="Roboto"/>
                <a:sym typeface="Roboto"/>
              </a:defRPr>
            </a:lvl3pPr>
            <a:lvl4pPr lvl="3" rtl="0" algn="l">
              <a:lnSpc>
                <a:spcPct val="115000"/>
              </a:lnSpc>
              <a:spcBef>
                <a:spcPts val="0"/>
              </a:spcBef>
              <a:spcAft>
                <a:spcPts val="0"/>
              </a:spcAft>
              <a:buClr>
                <a:schemeClr val="lt1"/>
              </a:buClr>
              <a:buSzPts val="1200"/>
              <a:buFont typeface="Roboto"/>
              <a:buNone/>
              <a:defRPr sz="1200">
                <a:solidFill>
                  <a:schemeClr val="lt1"/>
                </a:solidFill>
                <a:latin typeface="Roboto"/>
                <a:ea typeface="Roboto"/>
                <a:cs typeface="Roboto"/>
                <a:sym typeface="Roboto"/>
              </a:defRPr>
            </a:lvl4pPr>
            <a:lvl5pPr lvl="4" rtl="0" algn="l">
              <a:lnSpc>
                <a:spcPct val="115000"/>
              </a:lnSpc>
              <a:spcBef>
                <a:spcPts val="0"/>
              </a:spcBef>
              <a:spcAft>
                <a:spcPts val="0"/>
              </a:spcAft>
              <a:buClr>
                <a:schemeClr val="lt1"/>
              </a:buClr>
              <a:buSzPts val="1200"/>
              <a:buFont typeface="Roboto"/>
              <a:buNone/>
              <a:defRPr sz="1200">
                <a:solidFill>
                  <a:schemeClr val="lt1"/>
                </a:solidFill>
                <a:latin typeface="Roboto"/>
                <a:ea typeface="Roboto"/>
                <a:cs typeface="Roboto"/>
                <a:sym typeface="Roboto"/>
              </a:defRPr>
            </a:lvl5pPr>
            <a:lvl6pPr lvl="5" rtl="0" algn="l">
              <a:lnSpc>
                <a:spcPct val="115000"/>
              </a:lnSpc>
              <a:spcBef>
                <a:spcPts val="0"/>
              </a:spcBef>
              <a:spcAft>
                <a:spcPts val="0"/>
              </a:spcAft>
              <a:buClr>
                <a:schemeClr val="lt1"/>
              </a:buClr>
              <a:buSzPts val="1200"/>
              <a:buFont typeface="Roboto"/>
              <a:buNone/>
              <a:defRPr sz="1200">
                <a:solidFill>
                  <a:schemeClr val="lt1"/>
                </a:solidFill>
                <a:latin typeface="Roboto"/>
                <a:ea typeface="Roboto"/>
                <a:cs typeface="Roboto"/>
                <a:sym typeface="Roboto"/>
              </a:defRPr>
            </a:lvl6pPr>
            <a:lvl7pPr lvl="6" rtl="0" algn="l">
              <a:lnSpc>
                <a:spcPct val="115000"/>
              </a:lnSpc>
              <a:spcBef>
                <a:spcPts val="0"/>
              </a:spcBef>
              <a:spcAft>
                <a:spcPts val="0"/>
              </a:spcAft>
              <a:buClr>
                <a:schemeClr val="lt1"/>
              </a:buClr>
              <a:buSzPts val="1200"/>
              <a:buFont typeface="Roboto"/>
              <a:buNone/>
              <a:defRPr sz="1200">
                <a:solidFill>
                  <a:schemeClr val="lt1"/>
                </a:solidFill>
                <a:latin typeface="Roboto"/>
                <a:ea typeface="Roboto"/>
                <a:cs typeface="Roboto"/>
                <a:sym typeface="Roboto"/>
              </a:defRPr>
            </a:lvl7pPr>
            <a:lvl8pPr lvl="7" rtl="0" algn="l">
              <a:lnSpc>
                <a:spcPct val="115000"/>
              </a:lnSpc>
              <a:spcBef>
                <a:spcPts val="0"/>
              </a:spcBef>
              <a:spcAft>
                <a:spcPts val="0"/>
              </a:spcAft>
              <a:buClr>
                <a:schemeClr val="lt1"/>
              </a:buClr>
              <a:buSzPts val="1200"/>
              <a:buFont typeface="Roboto"/>
              <a:buNone/>
              <a:defRPr sz="1200">
                <a:solidFill>
                  <a:schemeClr val="lt1"/>
                </a:solidFill>
                <a:latin typeface="Roboto"/>
                <a:ea typeface="Roboto"/>
                <a:cs typeface="Roboto"/>
                <a:sym typeface="Roboto"/>
              </a:defRPr>
            </a:lvl8pPr>
            <a:lvl9pPr lvl="8" rtl="0" algn="l">
              <a:lnSpc>
                <a:spcPct val="115000"/>
              </a:lnSpc>
              <a:spcBef>
                <a:spcPts val="0"/>
              </a:spcBef>
              <a:spcAft>
                <a:spcPts val="0"/>
              </a:spcAft>
              <a:buClr>
                <a:schemeClr val="lt1"/>
              </a:buClr>
              <a:buSzPts val="1200"/>
              <a:buFont typeface="Roboto"/>
              <a:buNone/>
              <a:defRPr sz="1200">
                <a:solidFill>
                  <a:schemeClr val="lt1"/>
                </a:solidFill>
                <a:latin typeface="Roboto"/>
                <a:ea typeface="Roboto"/>
                <a:cs typeface="Roboto"/>
                <a:sym typeface="Robot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and bullets with icons">
  <p:cSld name="CUSTOM_1_1_2_3">
    <p:spTree>
      <p:nvGrpSpPr>
        <p:cNvPr id="56" name="Shape 56"/>
        <p:cNvGrpSpPr/>
        <p:nvPr/>
      </p:nvGrpSpPr>
      <p:grpSpPr>
        <a:xfrm>
          <a:off x="0" y="0"/>
          <a:ext cx="0" cy="0"/>
          <a:chOff x="0" y="0"/>
          <a:chExt cx="0" cy="0"/>
        </a:xfrm>
      </p:grpSpPr>
      <p:sp>
        <p:nvSpPr>
          <p:cNvPr id="57" name="Google Shape;57;p14"/>
          <p:cNvSpPr txBox="1"/>
          <p:nvPr>
            <p:ph idx="1" type="body"/>
          </p:nvPr>
        </p:nvSpPr>
        <p:spPr>
          <a:xfrm>
            <a:off x="571500" y="1312925"/>
            <a:ext cx="7999500" cy="307800"/>
          </a:xfrm>
          <a:prstGeom prst="rect">
            <a:avLst/>
          </a:prstGeom>
        </p:spPr>
        <p:txBody>
          <a:bodyPr anchorCtr="0" anchor="t" bIns="91425" lIns="0" spcFirstLastPara="1" rIns="91425" wrap="square" tIns="91425">
            <a:normAutofit/>
          </a:bodyPr>
          <a:lstStyle>
            <a:lvl1pPr indent="-342900" lvl="0" marL="457200" rtl="0">
              <a:spcBef>
                <a:spcPts val="0"/>
              </a:spcBef>
              <a:spcAft>
                <a:spcPts val="0"/>
              </a:spcAft>
              <a:buSzPts val="1800"/>
              <a:buFont typeface="Roboto"/>
              <a:buChar char="●"/>
              <a:defRPr>
                <a:latin typeface="Roboto"/>
                <a:ea typeface="Roboto"/>
                <a:cs typeface="Roboto"/>
                <a:sym typeface="Roboto"/>
              </a:defRPr>
            </a:lvl1pPr>
            <a:lvl2pPr indent="-317500" lvl="1" marL="914400" rtl="0">
              <a:spcBef>
                <a:spcPts val="0"/>
              </a:spcBef>
              <a:spcAft>
                <a:spcPts val="0"/>
              </a:spcAft>
              <a:buSzPts val="1400"/>
              <a:buFont typeface="Roboto"/>
              <a:buChar char="○"/>
              <a:defRPr>
                <a:latin typeface="Roboto"/>
                <a:ea typeface="Roboto"/>
                <a:cs typeface="Roboto"/>
                <a:sym typeface="Roboto"/>
              </a:defRPr>
            </a:lvl2pPr>
            <a:lvl3pPr indent="-317500" lvl="2" marL="1371600" rtl="0">
              <a:spcBef>
                <a:spcPts val="0"/>
              </a:spcBef>
              <a:spcAft>
                <a:spcPts val="0"/>
              </a:spcAft>
              <a:buSzPts val="1400"/>
              <a:buFont typeface="Roboto"/>
              <a:buChar char="■"/>
              <a:defRPr>
                <a:latin typeface="Roboto"/>
                <a:ea typeface="Roboto"/>
                <a:cs typeface="Roboto"/>
                <a:sym typeface="Roboto"/>
              </a:defRPr>
            </a:lvl3pPr>
            <a:lvl4pPr indent="-317500" lvl="3" marL="1828800" rtl="0">
              <a:spcBef>
                <a:spcPts val="0"/>
              </a:spcBef>
              <a:spcAft>
                <a:spcPts val="0"/>
              </a:spcAft>
              <a:buSzPts val="1400"/>
              <a:buFont typeface="Roboto"/>
              <a:buChar char="●"/>
              <a:defRPr>
                <a:latin typeface="Roboto"/>
                <a:ea typeface="Roboto"/>
                <a:cs typeface="Roboto"/>
                <a:sym typeface="Roboto"/>
              </a:defRPr>
            </a:lvl4pPr>
            <a:lvl5pPr indent="-317500" lvl="4" marL="2286000" rtl="0">
              <a:spcBef>
                <a:spcPts val="0"/>
              </a:spcBef>
              <a:spcAft>
                <a:spcPts val="0"/>
              </a:spcAft>
              <a:buSzPts val="1400"/>
              <a:buFont typeface="Roboto"/>
              <a:buChar char="○"/>
              <a:defRPr>
                <a:latin typeface="Roboto"/>
                <a:ea typeface="Roboto"/>
                <a:cs typeface="Roboto"/>
                <a:sym typeface="Roboto"/>
              </a:defRPr>
            </a:lvl5pPr>
            <a:lvl6pPr indent="-317500" lvl="5" marL="2743200" rtl="0">
              <a:spcBef>
                <a:spcPts val="0"/>
              </a:spcBef>
              <a:spcAft>
                <a:spcPts val="0"/>
              </a:spcAft>
              <a:buSzPts val="1400"/>
              <a:buFont typeface="Roboto"/>
              <a:buChar char="■"/>
              <a:defRPr>
                <a:latin typeface="Roboto"/>
                <a:ea typeface="Roboto"/>
                <a:cs typeface="Roboto"/>
                <a:sym typeface="Roboto"/>
              </a:defRPr>
            </a:lvl6pPr>
            <a:lvl7pPr indent="-317500" lvl="6" marL="3200400" rtl="0">
              <a:spcBef>
                <a:spcPts val="0"/>
              </a:spcBef>
              <a:spcAft>
                <a:spcPts val="0"/>
              </a:spcAft>
              <a:buSzPts val="1400"/>
              <a:buFont typeface="Roboto"/>
              <a:buChar char="●"/>
              <a:defRPr>
                <a:latin typeface="Roboto"/>
                <a:ea typeface="Roboto"/>
                <a:cs typeface="Roboto"/>
                <a:sym typeface="Roboto"/>
              </a:defRPr>
            </a:lvl7pPr>
            <a:lvl8pPr indent="-317500" lvl="7" marL="3657600" rtl="0">
              <a:spcBef>
                <a:spcPts val="0"/>
              </a:spcBef>
              <a:spcAft>
                <a:spcPts val="0"/>
              </a:spcAft>
              <a:buSzPts val="1400"/>
              <a:buFont typeface="Roboto"/>
              <a:buChar char="○"/>
              <a:defRPr>
                <a:latin typeface="Roboto"/>
                <a:ea typeface="Roboto"/>
                <a:cs typeface="Roboto"/>
                <a:sym typeface="Roboto"/>
              </a:defRPr>
            </a:lvl8pPr>
            <a:lvl9pPr indent="-317500" lvl="8" marL="4114800" rtl="0">
              <a:spcBef>
                <a:spcPts val="0"/>
              </a:spcBef>
              <a:spcAft>
                <a:spcPts val="0"/>
              </a:spcAft>
              <a:buSzPts val="1400"/>
              <a:buFont typeface="Roboto"/>
              <a:buChar char="■"/>
              <a:defRPr>
                <a:latin typeface="Roboto"/>
                <a:ea typeface="Roboto"/>
                <a:cs typeface="Roboto"/>
                <a:sym typeface="Roboto"/>
              </a:defRPr>
            </a:lvl9pPr>
          </a:lstStyle>
          <a:p/>
        </p:txBody>
      </p:sp>
      <p:sp>
        <p:nvSpPr>
          <p:cNvPr id="58" name="Google Shape;58;p14"/>
          <p:cNvSpPr txBox="1"/>
          <p:nvPr>
            <p:ph type="title"/>
          </p:nvPr>
        </p:nvSpPr>
        <p:spPr>
          <a:xfrm>
            <a:off x="571500" y="580950"/>
            <a:ext cx="7999500" cy="743700"/>
          </a:xfrm>
          <a:prstGeom prst="rect">
            <a:avLst/>
          </a:prstGeom>
        </p:spPr>
        <p:txBody>
          <a:bodyPr anchorCtr="0" anchor="t" bIns="91425" lIns="0" spcFirstLastPara="1" rIns="91425" wrap="square" tIns="91425">
            <a:normAutofit/>
          </a:bodyPr>
          <a:lstStyle>
            <a:lvl1pPr lvl="0" rtl="0">
              <a:spcBef>
                <a:spcPts val="0"/>
              </a:spcBef>
              <a:spcAft>
                <a:spcPts val="0"/>
              </a:spcAft>
              <a:buSzPts val="3200"/>
              <a:buFont typeface="Roboto"/>
              <a:buNone/>
              <a:defRPr b="1" sz="3200">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 Title &amp; Blank">
  <p:cSld name="MAIN_POINT_4_1">
    <p:bg>
      <p:bgPr>
        <a:solidFill>
          <a:schemeClr val="dk1"/>
        </a:solidFill>
      </p:bgPr>
    </p:bg>
    <p:spTree>
      <p:nvGrpSpPr>
        <p:cNvPr id="59" name="Shape 59"/>
        <p:cNvGrpSpPr/>
        <p:nvPr/>
      </p:nvGrpSpPr>
      <p:grpSpPr>
        <a:xfrm>
          <a:off x="0" y="0"/>
          <a:ext cx="0" cy="0"/>
          <a:chOff x="0" y="0"/>
          <a:chExt cx="0" cy="0"/>
        </a:xfrm>
      </p:grpSpPr>
      <p:sp>
        <p:nvSpPr>
          <p:cNvPr id="60" name="Google Shape;60;p15"/>
          <p:cNvSpPr txBox="1"/>
          <p:nvPr>
            <p:ph type="title"/>
          </p:nvPr>
        </p:nvSpPr>
        <p:spPr>
          <a:xfrm>
            <a:off x="283464" y="173736"/>
            <a:ext cx="8001000" cy="743700"/>
          </a:xfrm>
          <a:prstGeom prst="rect">
            <a:avLst/>
          </a:prstGeom>
        </p:spPr>
        <p:txBody>
          <a:bodyPr anchorCtr="0" anchor="t" bIns="91425" lIns="0" spcFirstLastPara="1" rIns="91425" wrap="square" tIns="91425">
            <a:normAutofit/>
          </a:bodyPr>
          <a:lstStyle>
            <a:lvl1pPr lvl="0" rtl="0">
              <a:spcBef>
                <a:spcPts val="0"/>
              </a:spcBef>
              <a:spcAft>
                <a:spcPts val="0"/>
              </a:spcAft>
              <a:buClr>
                <a:schemeClr val="lt1"/>
              </a:buClr>
              <a:buSzPts val="3000"/>
              <a:buFont typeface="Roboto Black"/>
              <a:buNone/>
              <a:defRPr sz="3000">
                <a:solidFill>
                  <a:schemeClr val="lt1"/>
                </a:solidFill>
                <a:latin typeface="Roboto Black"/>
                <a:ea typeface="Roboto Black"/>
                <a:cs typeface="Roboto Black"/>
                <a:sym typeface="Roboto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15"/>
          <p:cNvSpPr txBox="1"/>
          <p:nvPr/>
        </p:nvSpPr>
        <p:spPr>
          <a:xfrm>
            <a:off x="7104300" y="4755150"/>
            <a:ext cx="1754700" cy="119100"/>
          </a:xfrm>
          <a:prstGeom prst="rect">
            <a:avLst/>
          </a:prstGeom>
          <a:noFill/>
          <a:ln>
            <a:noFill/>
          </a:ln>
        </p:spPr>
        <p:txBody>
          <a:bodyPr anchorCtr="0" anchor="b" bIns="0" lIns="0" spcFirstLastPara="1" rIns="0" wrap="square" tIns="0">
            <a:noAutofit/>
          </a:bodyPr>
          <a:lstStyle/>
          <a:p>
            <a:pPr indent="0" lvl="0" marL="0" marR="13445" rtl="0" algn="r">
              <a:lnSpc>
                <a:spcPct val="115000"/>
              </a:lnSpc>
              <a:spcBef>
                <a:spcPts val="0"/>
              </a:spcBef>
              <a:spcAft>
                <a:spcPts val="0"/>
              </a:spcAft>
              <a:buClr>
                <a:srgbClr val="000000"/>
              </a:buClr>
              <a:buSzPts val="600"/>
              <a:buFont typeface="Arial"/>
              <a:buNone/>
            </a:pPr>
            <a:r>
              <a:rPr lang="en" sz="600">
                <a:solidFill>
                  <a:srgbClr val="4D4D4D"/>
                </a:solidFill>
                <a:latin typeface="Roboto"/>
                <a:ea typeface="Roboto"/>
                <a:cs typeface="Roboto"/>
                <a:sym typeface="Roboto"/>
              </a:rPr>
              <a:t>© 2023 Freshworks Inc. All rights reserved. </a:t>
            </a:r>
            <a:endParaRPr sz="600">
              <a:solidFill>
                <a:srgbClr val="4D4D4D"/>
              </a:solidFill>
              <a:latin typeface="Roboto"/>
              <a:ea typeface="Roboto"/>
              <a:cs typeface="Roboto"/>
              <a:sym typeface="Roboto"/>
            </a:endParaRPr>
          </a:p>
        </p:txBody>
      </p:sp>
      <p:pic>
        <p:nvPicPr>
          <p:cNvPr id="62" name="Google Shape;62;p15"/>
          <p:cNvPicPr preferRelativeResize="0"/>
          <p:nvPr/>
        </p:nvPicPr>
        <p:blipFill>
          <a:blip r:embed="rId2">
            <a:alphaModFix/>
          </a:blip>
          <a:stretch>
            <a:fillRect/>
          </a:stretch>
        </p:blipFill>
        <p:spPr>
          <a:xfrm>
            <a:off x="300200" y="4680463"/>
            <a:ext cx="904600" cy="1809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9pPr>
          </a:lstStyle>
          <a:p/>
        </p:txBody>
      </p:sp>
      <p:sp>
        <p:nvSpPr>
          <p:cNvPr id="68" name="Google Shape;6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69" name="Google Shape;69;p17"/>
          <p:cNvSpPr txBox="1"/>
          <p:nvPr/>
        </p:nvSpPr>
        <p:spPr>
          <a:xfrm>
            <a:off x="571500" y="4709900"/>
            <a:ext cx="5304900" cy="194700"/>
          </a:xfrm>
          <a:prstGeom prst="rect">
            <a:avLst/>
          </a:prstGeom>
          <a:noFill/>
          <a:ln>
            <a:noFill/>
          </a:ln>
        </p:spPr>
        <p:txBody>
          <a:bodyPr anchorCtr="0" anchor="b" bIns="0" lIns="0" spcFirstLastPara="1" rIns="0" wrap="square" tIns="0">
            <a:noAutofit/>
          </a:bodyPr>
          <a:lstStyle/>
          <a:p>
            <a:pPr indent="0" lvl="0" marL="0" marR="13445" rtl="0" algn="l">
              <a:lnSpc>
                <a:spcPct val="115000"/>
              </a:lnSpc>
              <a:spcBef>
                <a:spcPts val="0"/>
              </a:spcBef>
              <a:spcAft>
                <a:spcPts val="0"/>
              </a:spcAft>
              <a:buClr>
                <a:srgbClr val="000000"/>
              </a:buClr>
              <a:buSzPts val="600"/>
              <a:buFont typeface="Arial"/>
              <a:buNone/>
            </a:pPr>
            <a:r>
              <a:rPr b="0" i="0" lang="en" sz="700" u="none" cap="none" strike="noStrike">
                <a:solidFill>
                  <a:srgbClr val="B7B7B7"/>
                </a:solidFill>
                <a:latin typeface="Roboto"/>
                <a:ea typeface="Roboto"/>
                <a:cs typeface="Roboto"/>
                <a:sym typeface="Roboto"/>
              </a:rPr>
              <a:t>© 202</a:t>
            </a:r>
            <a:r>
              <a:rPr lang="en" sz="700">
                <a:solidFill>
                  <a:srgbClr val="B7B7B7"/>
                </a:solidFill>
                <a:latin typeface="Roboto"/>
                <a:ea typeface="Roboto"/>
                <a:cs typeface="Roboto"/>
                <a:sym typeface="Roboto"/>
              </a:rPr>
              <a:t>3</a:t>
            </a:r>
            <a:r>
              <a:rPr b="0" i="0" lang="en" sz="700" u="none" cap="none" strike="noStrike">
                <a:solidFill>
                  <a:srgbClr val="B7B7B7"/>
                </a:solidFill>
                <a:latin typeface="Roboto"/>
                <a:ea typeface="Roboto"/>
                <a:cs typeface="Roboto"/>
                <a:sym typeface="Roboto"/>
              </a:rPr>
              <a:t> Freshworks Inc. All rights reserved. Confidential and Proprietary Information.</a:t>
            </a:r>
            <a:endParaRPr b="0" i="0" sz="700" u="none" cap="none" strike="noStrike">
              <a:solidFill>
                <a:srgbClr val="B7B7B7"/>
              </a:solidFill>
              <a:latin typeface="Roboto"/>
              <a:ea typeface="Roboto"/>
              <a:cs typeface="Roboto"/>
              <a:sym typeface="Robo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 Logo mark with disclaimer">
  <p:cSld name="Dark - Bio">
    <p:bg>
      <p:bgPr>
        <a:solidFill>
          <a:schemeClr val="dk1"/>
        </a:solidFill>
      </p:bgPr>
    </p:bg>
    <p:spTree>
      <p:nvGrpSpPr>
        <p:cNvPr id="70" name="Shape 70"/>
        <p:cNvGrpSpPr/>
        <p:nvPr/>
      </p:nvGrpSpPr>
      <p:grpSpPr>
        <a:xfrm>
          <a:off x="0" y="0"/>
          <a:ext cx="0" cy="0"/>
          <a:chOff x="0" y="0"/>
          <a:chExt cx="0" cy="0"/>
        </a:xfrm>
      </p:grpSpPr>
      <p:pic>
        <p:nvPicPr>
          <p:cNvPr id="71" name="Google Shape;71;p18"/>
          <p:cNvPicPr preferRelativeResize="0"/>
          <p:nvPr/>
        </p:nvPicPr>
        <p:blipFill rotWithShape="1">
          <a:blip r:embed="rId2">
            <a:alphaModFix/>
          </a:blip>
          <a:srcRect b="0" l="0" r="0" t="0"/>
          <a:stretch/>
        </p:blipFill>
        <p:spPr>
          <a:xfrm>
            <a:off x="1850" y="0"/>
            <a:ext cx="9140300" cy="5143501"/>
          </a:xfrm>
          <a:prstGeom prst="rect">
            <a:avLst/>
          </a:prstGeom>
          <a:noFill/>
          <a:ln>
            <a:noFill/>
          </a:ln>
        </p:spPr>
      </p:pic>
      <p:sp>
        <p:nvSpPr>
          <p:cNvPr id="72" name="Google Shape;72;p18"/>
          <p:cNvSpPr txBox="1"/>
          <p:nvPr>
            <p:ph idx="1" type="body"/>
          </p:nvPr>
        </p:nvSpPr>
        <p:spPr>
          <a:xfrm>
            <a:off x="654912" y="3324651"/>
            <a:ext cx="4381500" cy="733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18"/>
          <p:cNvSpPr txBox="1"/>
          <p:nvPr>
            <p:ph idx="2" type="body"/>
          </p:nvPr>
        </p:nvSpPr>
        <p:spPr>
          <a:xfrm>
            <a:off x="637093" y="2291905"/>
            <a:ext cx="5508300" cy="733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4" name="Google Shape;74;p18"/>
          <p:cNvSpPr txBox="1"/>
          <p:nvPr>
            <p:ph idx="3" type="body"/>
          </p:nvPr>
        </p:nvSpPr>
        <p:spPr>
          <a:xfrm>
            <a:off x="637093" y="1698102"/>
            <a:ext cx="5508300" cy="733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75" name="Google Shape;75;p18"/>
          <p:cNvPicPr preferRelativeResize="0"/>
          <p:nvPr/>
        </p:nvPicPr>
        <p:blipFill rotWithShape="1">
          <a:blip r:embed="rId3">
            <a:alphaModFix/>
          </a:blip>
          <a:srcRect b="0" l="0" r="0" t="0"/>
          <a:stretch/>
        </p:blipFill>
        <p:spPr>
          <a:xfrm>
            <a:off x="409062" y="474913"/>
            <a:ext cx="1704100" cy="3408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FW Template 2022">
  <p:cSld name="SKO 2022 Agenda">
    <p:spTree>
      <p:nvGrpSpPr>
        <p:cNvPr id="76" name="Shape 76"/>
        <p:cNvGrpSpPr/>
        <p:nvPr/>
      </p:nvGrpSpPr>
      <p:grpSpPr>
        <a:xfrm>
          <a:off x="0" y="0"/>
          <a:ext cx="0" cy="0"/>
          <a:chOff x="0" y="0"/>
          <a:chExt cx="0" cy="0"/>
        </a:xfrm>
      </p:grpSpPr>
      <p:sp>
        <p:nvSpPr>
          <p:cNvPr id="77" name="Google Shape;77;p19"/>
          <p:cNvSpPr txBox="1"/>
          <p:nvPr>
            <p:ph idx="1" type="body"/>
          </p:nvPr>
        </p:nvSpPr>
        <p:spPr>
          <a:xfrm>
            <a:off x="597840" y="2573338"/>
            <a:ext cx="3306900" cy="1743600"/>
          </a:xfrm>
          <a:prstGeom prst="rect">
            <a:avLst/>
          </a:prstGeom>
          <a:noFill/>
          <a:ln>
            <a:noFill/>
          </a:ln>
        </p:spPr>
        <p:txBody>
          <a:bodyPr anchorCtr="0" anchor="t" bIns="45700" lIns="91425" spcFirstLastPara="1" rIns="91425" wrap="square" tIns="45700">
            <a:noAutofit/>
          </a:bodyPr>
          <a:lstStyle>
            <a:lvl1pPr indent="-317500" lvl="0" marL="457200" marR="0" rtl="0" algn="l">
              <a:lnSpc>
                <a:spcPct val="150000"/>
              </a:lnSpc>
              <a:spcBef>
                <a:spcPts val="0"/>
              </a:spcBef>
              <a:spcAft>
                <a:spcPts val="0"/>
              </a:spcAft>
              <a:buClr>
                <a:schemeClr val="lt1"/>
              </a:buClr>
              <a:buSzPts val="1400"/>
              <a:buFont typeface="Arial"/>
              <a:buAutoNum type="arabicPeriod"/>
              <a:defRPr b="0" i="0" sz="1400" u="none" cap="none" strike="noStrike">
                <a:solidFill>
                  <a:srgbClr val="FFFFFF"/>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50000"/>
              </a:lnSpc>
              <a:spcBef>
                <a:spcPts val="0"/>
              </a:spcBef>
              <a:spcAft>
                <a:spcPts val="0"/>
              </a:spcAft>
              <a:buClr>
                <a:schemeClr val="lt1"/>
              </a:buClr>
              <a:buSzPts val="1400"/>
              <a:buFont typeface="Arial"/>
              <a:buNone/>
              <a:defRPr b="0" i="0" sz="1400" u="none" cap="none" strike="noStrike">
                <a:solidFill>
                  <a:srgbClr val="FFFFFF"/>
                </a:solidFill>
                <a:latin typeface="Roboto"/>
                <a:ea typeface="Roboto"/>
                <a:cs typeface="Roboto"/>
                <a:sym typeface="Roboto"/>
              </a:defRPr>
            </a:lvl3pPr>
            <a:lvl4pPr indent="-228600" lvl="3" marL="1828800" marR="0" rtl="0" algn="l">
              <a:lnSpc>
                <a:spcPct val="150000"/>
              </a:lnSpc>
              <a:spcBef>
                <a:spcPts val="0"/>
              </a:spcBef>
              <a:spcAft>
                <a:spcPts val="0"/>
              </a:spcAft>
              <a:buClr>
                <a:schemeClr val="lt1"/>
              </a:buClr>
              <a:buSzPts val="1400"/>
              <a:buFont typeface="Arial"/>
              <a:buNone/>
              <a:defRPr b="0" i="0" sz="1400" u="none" cap="none" strike="noStrike">
                <a:solidFill>
                  <a:srgbClr val="FFFFFF"/>
                </a:solidFill>
                <a:latin typeface="Roboto"/>
                <a:ea typeface="Roboto"/>
                <a:cs typeface="Roboto"/>
                <a:sym typeface="Roboto"/>
              </a:defRPr>
            </a:lvl4pPr>
            <a:lvl5pPr indent="-317500" lvl="4" marL="2286000" marR="0" rtl="0" algn="l">
              <a:lnSpc>
                <a:spcPct val="150000"/>
              </a:lnSpc>
              <a:spcBef>
                <a:spcPts val="0"/>
              </a:spcBef>
              <a:spcAft>
                <a:spcPts val="0"/>
              </a:spcAft>
              <a:buClr>
                <a:schemeClr val="lt1"/>
              </a:buClr>
              <a:buSzPts val="1400"/>
              <a:buFont typeface="Arial"/>
              <a:buAutoNum type="arabicPeriod"/>
              <a:defRPr b="0" i="0" sz="1400" u="none" cap="none" strike="noStrike">
                <a:solidFill>
                  <a:srgbClr val="FFFFFF"/>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8" name="Google Shape;78;p19"/>
          <p:cNvSpPr txBox="1"/>
          <p:nvPr>
            <p:ph idx="2" type="body"/>
          </p:nvPr>
        </p:nvSpPr>
        <p:spPr>
          <a:xfrm>
            <a:off x="576649" y="1689248"/>
            <a:ext cx="3306900" cy="873300"/>
          </a:xfrm>
          <a:prstGeom prst="rect">
            <a:avLst/>
          </a:prstGeom>
          <a:noFill/>
          <a:ln>
            <a:noFill/>
          </a:ln>
        </p:spPr>
        <p:txBody>
          <a:bodyPr anchorCtr="0" anchor="t" bIns="45700" lIns="91425" spcFirstLastPara="1" rIns="91425" wrap="square" tIns="45700">
            <a:noAutofit/>
          </a:bodyPr>
          <a:lstStyle>
            <a:lvl1pPr indent="-482600" lvl="0" marL="457200" marR="0" rtl="0" algn="l">
              <a:lnSpc>
                <a:spcPct val="100000"/>
              </a:lnSpc>
              <a:spcBef>
                <a:spcPts val="0"/>
              </a:spcBef>
              <a:spcAft>
                <a:spcPts val="0"/>
              </a:spcAft>
              <a:buClr>
                <a:srgbClr val="000000"/>
              </a:buClr>
              <a:buSzPts val="4000"/>
              <a:buFont typeface="Arial"/>
              <a:buAutoNum type="arabicPeriod"/>
              <a:defRPr b="1" i="0" sz="4000" u="none" cap="none" strike="noStrike">
                <a:solidFill>
                  <a:schemeClr val="lt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4000"/>
              <a:buFont typeface="Arial"/>
              <a:buNone/>
              <a:defRPr b="1" i="0" sz="4000" u="none" cap="none" strike="noStrike">
                <a:solidFill>
                  <a:schemeClr val="lt1"/>
                </a:solidFill>
                <a:latin typeface="Roboto"/>
                <a:ea typeface="Roboto"/>
                <a:cs typeface="Roboto"/>
                <a:sym typeface="Roboto"/>
              </a:defRPr>
            </a:lvl2pPr>
            <a:lvl3pPr indent="-228600" lvl="2" marL="1371600" marR="0" rtl="0" algn="l">
              <a:lnSpc>
                <a:spcPct val="150000"/>
              </a:lnSpc>
              <a:spcBef>
                <a:spcPts val="0"/>
              </a:spcBef>
              <a:spcAft>
                <a:spcPts val="0"/>
              </a:spcAft>
              <a:buClr>
                <a:schemeClr val="lt1"/>
              </a:buClr>
              <a:buSzPts val="1400"/>
              <a:buFont typeface="Arial"/>
              <a:buNone/>
              <a:defRPr b="0" i="0" sz="1400" u="none" cap="none" strike="noStrike">
                <a:solidFill>
                  <a:srgbClr val="FFFFFF"/>
                </a:solidFill>
                <a:latin typeface="Roboto"/>
                <a:ea typeface="Roboto"/>
                <a:cs typeface="Roboto"/>
                <a:sym typeface="Roboto"/>
              </a:defRPr>
            </a:lvl3pPr>
            <a:lvl4pPr indent="-228600" lvl="3" marL="1828800" marR="0" rtl="0" algn="l">
              <a:lnSpc>
                <a:spcPct val="150000"/>
              </a:lnSpc>
              <a:spcBef>
                <a:spcPts val="0"/>
              </a:spcBef>
              <a:spcAft>
                <a:spcPts val="0"/>
              </a:spcAft>
              <a:buClr>
                <a:schemeClr val="lt1"/>
              </a:buClr>
              <a:buSzPts val="1400"/>
              <a:buFont typeface="Arial"/>
              <a:buNone/>
              <a:defRPr b="0" i="0" sz="1400" u="none" cap="none" strike="noStrike">
                <a:solidFill>
                  <a:srgbClr val="FFFFFF"/>
                </a:solidFill>
                <a:latin typeface="Roboto"/>
                <a:ea typeface="Roboto"/>
                <a:cs typeface="Roboto"/>
                <a:sym typeface="Roboto"/>
              </a:defRPr>
            </a:lvl4pPr>
            <a:lvl5pPr indent="-317500" lvl="4" marL="2286000" marR="0" rtl="0" algn="l">
              <a:lnSpc>
                <a:spcPct val="150000"/>
              </a:lnSpc>
              <a:spcBef>
                <a:spcPts val="0"/>
              </a:spcBef>
              <a:spcAft>
                <a:spcPts val="0"/>
              </a:spcAft>
              <a:buClr>
                <a:schemeClr val="lt1"/>
              </a:buClr>
              <a:buSzPts val="1400"/>
              <a:buFont typeface="Arial"/>
              <a:buAutoNum type="arabicPeriod"/>
              <a:defRPr b="0" i="0" sz="1400" u="none" cap="none" strike="noStrike">
                <a:solidFill>
                  <a:srgbClr val="FFFFFF"/>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bg>
      <p:bgPr>
        <a:solidFill>
          <a:srgbClr val="F7F7F7"/>
        </a:solidFill>
      </p:bgPr>
    </p:bg>
    <p:spTree>
      <p:nvGrpSpPr>
        <p:cNvPr id="79" name="Shape 79"/>
        <p:cNvGrpSpPr/>
        <p:nvPr/>
      </p:nvGrpSpPr>
      <p:grpSpPr>
        <a:xfrm>
          <a:off x="0" y="0"/>
          <a:ext cx="0" cy="0"/>
          <a:chOff x="0" y="0"/>
          <a:chExt cx="0" cy="0"/>
        </a:xfrm>
      </p:grpSpPr>
      <p:sp>
        <p:nvSpPr>
          <p:cNvPr id="80" name="Google Shape;80;p20"/>
          <p:cNvSpPr txBox="1"/>
          <p:nvPr>
            <p:ph idx="1" type="body"/>
          </p:nvPr>
        </p:nvSpPr>
        <p:spPr>
          <a:xfrm>
            <a:off x="561721" y="564090"/>
            <a:ext cx="7906200" cy="345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1" name="Google Shape;81;p20"/>
          <p:cNvSpPr txBox="1"/>
          <p:nvPr>
            <p:ph idx="2" type="body"/>
          </p:nvPr>
        </p:nvSpPr>
        <p:spPr>
          <a:xfrm>
            <a:off x="507933" y="875500"/>
            <a:ext cx="7959900" cy="822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2">
    <p:bg>
      <p:bgPr>
        <a:solidFill>
          <a:srgbClr val="F7F7F7"/>
        </a:solidFill>
      </p:bgPr>
    </p:bg>
    <p:spTree>
      <p:nvGrpSpPr>
        <p:cNvPr id="82" name="Shape 82"/>
        <p:cNvGrpSpPr/>
        <p:nvPr/>
      </p:nvGrpSpPr>
      <p:grpSpPr>
        <a:xfrm>
          <a:off x="0" y="0"/>
          <a:ext cx="0" cy="0"/>
          <a:chOff x="0" y="0"/>
          <a:chExt cx="0" cy="0"/>
        </a:xfrm>
      </p:grpSpPr>
      <p:sp>
        <p:nvSpPr>
          <p:cNvPr id="83" name="Google Shape;83;p21"/>
          <p:cNvSpPr txBox="1"/>
          <p:nvPr>
            <p:ph idx="1" type="body"/>
          </p:nvPr>
        </p:nvSpPr>
        <p:spPr>
          <a:xfrm>
            <a:off x="507933" y="875500"/>
            <a:ext cx="7959900" cy="822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3">
    <p:spTree>
      <p:nvGrpSpPr>
        <p:cNvPr id="84" name="Shape 84"/>
        <p:cNvGrpSpPr/>
        <p:nvPr/>
      </p:nvGrpSpPr>
      <p:grpSpPr>
        <a:xfrm>
          <a:off x="0" y="0"/>
          <a:ext cx="0" cy="0"/>
          <a:chOff x="0" y="0"/>
          <a:chExt cx="0" cy="0"/>
        </a:xfrm>
      </p:grpSpPr>
      <p:sp>
        <p:nvSpPr>
          <p:cNvPr id="85" name="Google Shape;85;p22"/>
          <p:cNvSpPr/>
          <p:nvPr/>
        </p:nvSpPr>
        <p:spPr>
          <a:xfrm>
            <a:off x="0" y="0"/>
            <a:ext cx="9144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Roboto"/>
              <a:ea typeface="Roboto"/>
              <a:cs typeface="Roboto"/>
              <a:sym typeface="Roboto"/>
            </a:endParaRPr>
          </a:p>
        </p:txBody>
      </p:sp>
      <p:sp>
        <p:nvSpPr>
          <p:cNvPr id="86" name="Google Shape;86;p22"/>
          <p:cNvSpPr txBox="1"/>
          <p:nvPr>
            <p:ph idx="1" type="body"/>
          </p:nvPr>
        </p:nvSpPr>
        <p:spPr>
          <a:xfrm>
            <a:off x="894477" y="1408324"/>
            <a:ext cx="6517800" cy="873300"/>
          </a:xfrm>
          <a:prstGeom prst="rect">
            <a:avLst/>
          </a:prstGeom>
          <a:noFill/>
          <a:ln>
            <a:noFill/>
          </a:ln>
        </p:spPr>
        <p:txBody>
          <a:bodyPr anchorCtr="0" anchor="t" bIns="45700" lIns="91425" spcFirstLastPara="1" rIns="91425" wrap="square" tIns="45700">
            <a:noAutofit/>
          </a:bodyPr>
          <a:lstStyle>
            <a:lvl1pPr indent="-482600" lvl="0" marL="457200" marR="0" rtl="0" algn="l">
              <a:lnSpc>
                <a:spcPct val="100000"/>
              </a:lnSpc>
              <a:spcBef>
                <a:spcPts val="0"/>
              </a:spcBef>
              <a:spcAft>
                <a:spcPts val="0"/>
              </a:spcAft>
              <a:buClr>
                <a:srgbClr val="000000"/>
              </a:buClr>
              <a:buSzPts val="4000"/>
              <a:buFont typeface="Arial"/>
              <a:buAutoNum type="arabicPeriod"/>
              <a:defRPr b="1" i="0" sz="4000" u="none" cap="none" strike="noStrike">
                <a:solidFill>
                  <a:schemeClr val="lt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4400"/>
              <a:buFont typeface="Arial"/>
              <a:buNone/>
              <a:defRPr b="1" i="0" sz="4400" u="none" cap="none" strike="noStrike">
                <a:solidFill>
                  <a:schemeClr val="accent1"/>
                </a:solidFill>
                <a:latin typeface="Roboto"/>
                <a:ea typeface="Roboto"/>
                <a:cs typeface="Roboto"/>
                <a:sym typeface="Roboto"/>
              </a:defRPr>
            </a:lvl2pPr>
            <a:lvl3pPr indent="-228600" lvl="2" marL="1371600" marR="0" rtl="0" algn="l">
              <a:lnSpc>
                <a:spcPct val="150000"/>
              </a:lnSpc>
              <a:spcBef>
                <a:spcPts val="0"/>
              </a:spcBef>
              <a:spcAft>
                <a:spcPts val="0"/>
              </a:spcAft>
              <a:buClr>
                <a:schemeClr val="lt1"/>
              </a:buClr>
              <a:buSzPts val="1400"/>
              <a:buFont typeface="Arial"/>
              <a:buNone/>
              <a:defRPr b="0" i="0" sz="1400" u="none" cap="none" strike="noStrike">
                <a:solidFill>
                  <a:srgbClr val="FFFFFF"/>
                </a:solidFill>
                <a:latin typeface="Roboto"/>
                <a:ea typeface="Roboto"/>
                <a:cs typeface="Roboto"/>
                <a:sym typeface="Roboto"/>
              </a:defRPr>
            </a:lvl3pPr>
            <a:lvl4pPr indent="-228600" lvl="3" marL="1828800" marR="0" rtl="0" algn="l">
              <a:lnSpc>
                <a:spcPct val="150000"/>
              </a:lnSpc>
              <a:spcBef>
                <a:spcPts val="0"/>
              </a:spcBef>
              <a:spcAft>
                <a:spcPts val="0"/>
              </a:spcAft>
              <a:buClr>
                <a:schemeClr val="lt1"/>
              </a:buClr>
              <a:buSzPts val="1400"/>
              <a:buFont typeface="Arial"/>
              <a:buNone/>
              <a:defRPr b="0" i="0" sz="1400" u="none" cap="none" strike="noStrike">
                <a:solidFill>
                  <a:srgbClr val="FFFFFF"/>
                </a:solidFill>
                <a:latin typeface="Roboto"/>
                <a:ea typeface="Roboto"/>
                <a:cs typeface="Roboto"/>
                <a:sym typeface="Roboto"/>
              </a:defRPr>
            </a:lvl4pPr>
            <a:lvl5pPr indent="-317500" lvl="4" marL="2286000" marR="0" rtl="0" algn="l">
              <a:lnSpc>
                <a:spcPct val="150000"/>
              </a:lnSpc>
              <a:spcBef>
                <a:spcPts val="0"/>
              </a:spcBef>
              <a:spcAft>
                <a:spcPts val="0"/>
              </a:spcAft>
              <a:buClr>
                <a:schemeClr val="lt1"/>
              </a:buClr>
              <a:buSzPts val="1400"/>
              <a:buFont typeface="Arial"/>
              <a:buAutoNum type="arabicPeriod"/>
              <a:defRPr b="0" i="0" sz="1400" u="none" cap="none" strike="noStrike">
                <a:solidFill>
                  <a:srgbClr val="FFFFFF"/>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22"/>
          <p:cNvSpPr/>
          <p:nvPr/>
        </p:nvSpPr>
        <p:spPr>
          <a:xfrm>
            <a:off x="8548343" y="224400"/>
            <a:ext cx="330300" cy="330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4">
    <p:spTree>
      <p:nvGrpSpPr>
        <p:cNvPr id="88" name="Shape 88"/>
        <p:cNvGrpSpPr/>
        <p:nvPr/>
      </p:nvGrpSpPr>
      <p:grpSpPr>
        <a:xfrm>
          <a:off x="0" y="0"/>
          <a:ext cx="0" cy="0"/>
          <a:chOff x="0" y="0"/>
          <a:chExt cx="0" cy="0"/>
        </a:xfrm>
      </p:grpSpPr>
      <p:sp>
        <p:nvSpPr>
          <p:cNvPr id="89" name="Google Shape;89;p23"/>
          <p:cNvSpPr txBox="1"/>
          <p:nvPr>
            <p:ph idx="1" type="body"/>
          </p:nvPr>
        </p:nvSpPr>
        <p:spPr>
          <a:xfrm>
            <a:off x="1108467" y="2153328"/>
            <a:ext cx="6885000" cy="800100"/>
          </a:xfrm>
          <a:prstGeom prst="rect">
            <a:avLst/>
          </a:prstGeom>
          <a:noFill/>
          <a:ln>
            <a:noFill/>
          </a:ln>
        </p:spPr>
        <p:txBody>
          <a:bodyPr anchorCtr="0" anchor="t" bIns="91425" lIns="91425" spcFirstLastPara="1" rIns="91425" wrap="square" tIns="91425">
            <a:spAutoFit/>
          </a:bodyPr>
          <a:lstStyle>
            <a:lvl1pPr indent="-228600" lvl="0" marL="457200" marR="0" rtl="0" algn="ctr">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 Logo mark with disclaimer">
  <p:cSld name="1_Dark - Logo mark with disclaimer">
    <p:bg>
      <p:bgPr>
        <a:solidFill>
          <a:schemeClr val="lt1"/>
        </a:solidFill>
      </p:bgPr>
    </p:bg>
    <p:spTree>
      <p:nvGrpSpPr>
        <p:cNvPr id="90" name="Shape 90"/>
        <p:cNvGrpSpPr/>
        <p:nvPr/>
      </p:nvGrpSpPr>
      <p:grpSpPr>
        <a:xfrm>
          <a:off x="0" y="0"/>
          <a:ext cx="0" cy="0"/>
          <a:chOff x="0" y="0"/>
          <a:chExt cx="0" cy="0"/>
        </a:xfrm>
      </p:grpSpPr>
      <p:sp>
        <p:nvSpPr>
          <p:cNvPr id="91" name="Google Shape;91;p24"/>
          <p:cNvSpPr txBox="1"/>
          <p:nvPr>
            <p:ph idx="1" type="body"/>
          </p:nvPr>
        </p:nvSpPr>
        <p:spPr>
          <a:xfrm>
            <a:off x="883318" y="1693647"/>
            <a:ext cx="7959900" cy="822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24"/>
          <p:cNvSpPr txBox="1"/>
          <p:nvPr/>
        </p:nvSpPr>
        <p:spPr>
          <a:xfrm>
            <a:off x="5250450" y="4928128"/>
            <a:ext cx="3628200" cy="113400"/>
          </a:xfrm>
          <a:prstGeom prst="rect">
            <a:avLst/>
          </a:prstGeom>
          <a:noFill/>
          <a:ln>
            <a:noFill/>
          </a:ln>
        </p:spPr>
        <p:txBody>
          <a:bodyPr anchorCtr="0" anchor="t" bIns="0" lIns="0" spcFirstLastPara="1" rIns="0" wrap="square" tIns="0">
            <a:noAutofit/>
          </a:bodyPr>
          <a:lstStyle/>
          <a:p>
            <a:pPr indent="0" lvl="0" marL="0" marR="13445" rtl="0" algn="r">
              <a:lnSpc>
                <a:spcPct val="115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Copyright Freshworks Inc. 2021 Freshworks Inc. Confidential and Proprietary Information</a:t>
            </a:r>
            <a:endParaRPr b="0" i="0" sz="600" u="none" cap="none" strike="noStrike">
              <a:solidFill>
                <a:srgbClr val="FFFFFF"/>
              </a:solidFill>
              <a:latin typeface="Roboto"/>
              <a:ea typeface="Roboto"/>
              <a:cs typeface="Roboto"/>
              <a:sym typeface="Roboto"/>
            </a:endParaRPr>
          </a:p>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rgbClr val="FFFFFF"/>
              </a:solidFill>
              <a:latin typeface="Roboto Light"/>
              <a:ea typeface="Roboto Light"/>
              <a:cs typeface="Roboto Light"/>
              <a:sym typeface="Roboto Light"/>
            </a:endParaRPr>
          </a:p>
        </p:txBody>
      </p:sp>
      <p:sp>
        <p:nvSpPr>
          <p:cNvPr id="93" name="Google Shape;93;p24"/>
          <p:cNvSpPr txBox="1"/>
          <p:nvPr>
            <p:ph idx="2" type="body"/>
          </p:nvPr>
        </p:nvSpPr>
        <p:spPr>
          <a:xfrm>
            <a:off x="926580" y="2952954"/>
            <a:ext cx="2261100" cy="35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200"/>
              <a:buFont typeface="Arial"/>
              <a:buNone/>
              <a:defRPr b="1" i="0" sz="1400" u="none" cap="none" strike="noStrike">
                <a:solidFill>
                  <a:schemeClr val="dk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4" name="Google Shape;94;p24"/>
          <p:cNvSpPr txBox="1"/>
          <p:nvPr>
            <p:ph idx="3" type="body"/>
          </p:nvPr>
        </p:nvSpPr>
        <p:spPr>
          <a:xfrm>
            <a:off x="926581" y="3317967"/>
            <a:ext cx="2239800" cy="1328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5" name="Google Shape;95;p24"/>
          <p:cNvSpPr txBox="1"/>
          <p:nvPr>
            <p:ph idx="4" type="body"/>
          </p:nvPr>
        </p:nvSpPr>
        <p:spPr>
          <a:xfrm>
            <a:off x="3505493" y="2952954"/>
            <a:ext cx="2254200" cy="35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1400" u="none" cap="none" strike="noStrike">
                <a:solidFill>
                  <a:schemeClr val="dk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6" name="Google Shape;96;p24"/>
          <p:cNvSpPr txBox="1"/>
          <p:nvPr>
            <p:ph idx="5" type="body"/>
          </p:nvPr>
        </p:nvSpPr>
        <p:spPr>
          <a:xfrm>
            <a:off x="3505493" y="3317967"/>
            <a:ext cx="2239800" cy="1328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p24"/>
          <p:cNvSpPr txBox="1"/>
          <p:nvPr>
            <p:ph idx="6" type="body"/>
          </p:nvPr>
        </p:nvSpPr>
        <p:spPr>
          <a:xfrm>
            <a:off x="6055895" y="2952954"/>
            <a:ext cx="2257500" cy="35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1400" u="none" cap="none" strike="noStrike">
                <a:solidFill>
                  <a:schemeClr val="dk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4"/>
          <p:cNvSpPr txBox="1"/>
          <p:nvPr>
            <p:ph idx="7" type="body"/>
          </p:nvPr>
        </p:nvSpPr>
        <p:spPr>
          <a:xfrm>
            <a:off x="6055896" y="3317967"/>
            <a:ext cx="2239800" cy="1328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5">
    <p:spTree>
      <p:nvGrpSpPr>
        <p:cNvPr id="99" name="Shape 99"/>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6">
    <p:spTree>
      <p:nvGrpSpPr>
        <p:cNvPr id="100" name="Shape 100"/>
        <p:cNvGrpSpPr/>
        <p:nvPr/>
      </p:nvGrpSpPr>
      <p:grpSpPr>
        <a:xfrm>
          <a:off x="0" y="0"/>
          <a:ext cx="0" cy="0"/>
          <a:chOff x="0" y="0"/>
          <a:chExt cx="0" cy="0"/>
        </a:xfrm>
      </p:grpSpPr>
      <p:sp>
        <p:nvSpPr>
          <p:cNvPr id="101" name="Google Shape;101;p26"/>
          <p:cNvSpPr/>
          <p:nvPr/>
        </p:nvSpPr>
        <p:spPr>
          <a:xfrm>
            <a:off x="0" y="0"/>
            <a:ext cx="9144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 name="Google Shape;102;p26"/>
          <p:cNvSpPr txBox="1"/>
          <p:nvPr>
            <p:ph idx="1" type="body"/>
          </p:nvPr>
        </p:nvSpPr>
        <p:spPr>
          <a:xfrm>
            <a:off x="1212111" y="2178346"/>
            <a:ext cx="6517800" cy="873300"/>
          </a:xfrm>
          <a:prstGeom prst="rect">
            <a:avLst/>
          </a:prstGeom>
          <a:noFill/>
          <a:ln>
            <a:noFill/>
          </a:ln>
        </p:spPr>
        <p:txBody>
          <a:bodyPr anchorCtr="0" anchor="t" bIns="45700" lIns="91425" spcFirstLastPara="1" rIns="91425" wrap="square" tIns="45700">
            <a:noAutofit/>
          </a:bodyPr>
          <a:lstStyle>
            <a:lvl1pPr indent="-482600" lvl="0" marL="457200" marR="0" rtl="0" algn="l">
              <a:lnSpc>
                <a:spcPct val="100000"/>
              </a:lnSpc>
              <a:spcBef>
                <a:spcPts val="0"/>
              </a:spcBef>
              <a:spcAft>
                <a:spcPts val="0"/>
              </a:spcAft>
              <a:buClr>
                <a:srgbClr val="000000"/>
              </a:buClr>
              <a:buSzPts val="4000"/>
              <a:buFont typeface="Arial"/>
              <a:buAutoNum type="arabicPeriod"/>
              <a:defRPr b="1" i="0" sz="4000" u="none" cap="none" strike="noStrike">
                <a:solidFill>
                  <a:schemeClr val="lt1"/>
                </a:solidFill>
                <a:latin typeface="Roboto"/>
                <a:ea typeface="Roboto"/>
                <a:cs typeface="Roboto"/>
                <a:sym typeface="Roboto"/>
              </a:defRPr>
            </a:lvl1pPr>
            <a:lvl2pPr indent="-228600" lvl="1" marL="914400" marR="0" rtl="0" algn="ctr">
              <a:lnSpc>
                <a:spcPct val="100000"/>
              </a:lnSpc>
              <a:spcBef>
                <a:spcPts val="0"/>
              </a:spcBef>
              <a:spcAft>
                <a:spcPts val="0"/>
              </a:spcAft>
              <a:buClr>
                <a:srgbClr val="000000"/>
              </a:buClr>
              <a:buSzPts val="4400"/>
              <a:buFont typeface="Arial"/>
              <a:buNone/>
              <a:defRPr b="1" i="0" sz="4400" u="none" cap="none" strike="noStrike">
                <a:solidFill>
                  <a:schemeClr val="accent1"/>
                </a:solidFill>
                <a:latin typeface="Roboto"/>
                <a:ea typeface="Roboto"/>
                <a:cs typeface="Roboto"/>
                <a:sym typeface="Roboto"/>
              </a:defRPr>
            </a:lvl2pPr>
            <a:lvl3pPr indent="-228600" lvl="2" marL="1371600" marR="0" rtl="0" algn="l">
              <a:lnSpc>
                <a:spcPct val="150000"/>
              </a:lnSpc>
              <a:spcBef>
                <a:spcPts val="0"/>
              </a:spcBef>
              <a:spcAft>
                <a:spcPts val="0"/>
              </a:spcAft>
              <a:buClr>
                <a:schemeClr val="lt1"/>
              </a:buClr>
              <a:buSzPts val="1400"/>
              <a:buFont typeface="Arial"/>
              <a:buNone/>
              <a:defRPr b="0" i="0" sz="1400" u="none" cap="none" strike="noStrike">
                <a:solidFill>
                  <a:srgbClr val="FFFFFF"/>
                </a:solidFill>
                <a:latin typeface="Roboto"/>
                <a:ea typeface="Roboto"/>
                <a:cs typeface="Roboto"/>
                <a:sym typeface="Roboto"/>
              </a:defRPr>
            </a:lvl3pPr>
            <a:lvl4pPr indent="-228600" lvl="3" marL="1828800" marR="0" rtl="0" algn="l">
              <a:lnSpc>
                <a:spcPct val="150000"/>
              </a:lnSpc>
              <a:spcBef>
                <a:spcPts val="0"/>
              </a:spcBef>
              <a:spcAft>
                <a:spcPts val="0"/>
              </a:spcAft>
              <a:buClr>
                <a:schemeClr val="lt1"/>
              </a:buClr>
              <a:buSzPts val="1400"/>
              <a:buFont typeface="Arial"/>
              <a:buNone/>
              <a:defRPr b="0" i="0" sz="1400" u="none" cap="none" strike="noStrike">
                <a:solidFill>
                  <a:srgbClr val="FFFFFF"/>
                </a:solidFill>
                <a:latin typeface="Roboto"/>
                <a:ea typeface="Roboto"/>
                <a:cs typeface="Roboto"/>
                <a:sym typeface="Roboto"/>
              </a:defRPr>
            </a:lvl4pPr>
            <a:lvl5pPr indent="-317500" lvl="4" marL="2286000" marR="0" rtl="0" algn="l">
              <a:lnSpc>
                <a:spcPct val="150000"/>
              </a:lnSpc>
              <a:spcBef>
                <a:spcPts val="0"/>
              </a:spcBef>
              <a:spcAft>
                <a:spcPts val="0"/>
              </a:spcAft>
              <a:buClr>
                <a:schemeClr val="lt1"/>
              </a:buClr>
              <a:buSzPts val="1400"/>
              <a:buFont typeface="Arial"/>
              <a:buAutoNum type="arabicPeriod"/>
              <a:defRPr b="0" i="0" sz="1400" u="none" cap="none" strike="noStrike">
                <a:solidFill>
                  <a:srgbClr val="FFFFFF"/>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3" name="Google Shape;103;p26"/>
          <p:cNvSpPr/>
          <p:nvPr/>
        </p:nvSpPr>
        <p:spPr>
          <a:xfrm>
            <a:off x="8548343" y="224400"/>
            <a:ext cx="330300" cy="330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7">
    <p:spTree>
      <p:nvGrpSpPr>
        <p:cNvPr id="104" name="Shape 104"/>
        <p:cNvGrpSpPr/>
        <p:nvPr/>
      </p:nvGrpSpPr>
      <p:grpSpPr>
        <a:xfrm>
          <a:off x="0" y="0"/>
          <a:ext cx="0" cy="0"/>
          <a:chOff x="0" y="0"/>
          <a:chExt cx="0" cy="0"/>
        </a:xfrm>
      </p:grpSpPr>
      <p:pic>
        <p:nvPicPr>
          <p:cNvPr id="105" name="Google Shape;105;p27"/>
          <p:cNvPicPr preferRelativeResize="0"/>
          <p:nvPr/>
        </p:nvPicPr>
        <p:blipFill rotWithShape="1">
          <a:blip r:embed="rId2">
            <a:alphaModFix/>
          </a:blip>
          <a:srcRect b="0" l="0" r="0" t="0"/>
          <a:stretch/>
        </p:blipFill>
        <p:spPr>
          <a:xfrm>
            <a:off x="1850" y="0"/>
            <a:ext cx="9140300" cy="5143501"/>
          </a:xfrm>
          <a:prstGeom prst="rect">
            <a:avLst/>
          </a:prstGeom>
          <a:noFill/>
          <a:ln>
            <a:noFill/>
          </a:ln>
        </p:spPr>
      </p:pic>
      <p:sp>
        <p:nvSpPr>
          <p:cNvPr id="106" name="Google Shape;106;p27"/>
          <p:cNvSpPr txBox="1"/>
          <p:nvPr>
            <p:ph idx="1" type="body"/>
          </p:nvPr>
        </p:nvSpPr>
        <p:spPr>
          <a:xfrm>
            <a:off x="935591" y="2573338"/>
            <a:ext cx="3306900" cy="1743600"/>
          </a:xfrm>
          <a:prstGeom prst="rect">
            <a:avLst/>
          </a:prstGeom>
          <a:noFill/>
          <a:ln>
            <a:noFill/>
          </a:ln>
        </p:spPr>
        <p:txBody>
          <a:bodyPr anchorCtr="0" anchor="t" bIns="45700" lIns="91425" spcFirstLastPara="1" rIns="91425" wrap="square" tIns="45700">
            <a:noAutofit/>
          </a:bodyPr>
          <a:lstStyle>
            <a:lvl1pPr indent="-317500" lvl="0" marL="457200" marR="0" rtl="0" algn="l">
              <a:lnSpc>
                <a:spcPct val="150000"/>
              </a:lnSpc>
              <a:spcBef>
                <a:spcPts val="0"/>
              </a:spcBef>
              <a:spcAft>
                <a:spcPts val="0"/>
              </a:spcAft>
              <a:buClr>
                <a:schemeClr val="lt1"/>
              </a:buClr>
              <a:buSzPts val="1400"/>
              <a:buFont typeface="Arial"/>
              <a:buAutoNum type="arabicPeriod"/>
              <a:defRPr b="0" i="0" sz="1400" u="none" cap="none" strike="noStrike">
                <a:solidFill>
                  <a:srgbClr val="FFFFFF"/>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50000"/>
              </a:lnSpc>
              <a:spcBef>
                <a:spcPts val="0"/>
              </a:spcBef>
              <a:spcAft>
                <a:spcPts val="0"/>
              </a:spcAft>
              <a:buClr>
                <a:schemeClr val="lt1"/>
              </a:buClr>
              <a:buSzPts val="1400"/>
              <a:buFont typeface="Arial"/>
              <a:buNone/>
              <a:defRPr b="0" i="0" sz="1400" u="none" cap="none" strike="noStrike">
                <a:solidFill>
                  <a:srgbClr val="FFFFFF"/>
                </a:solidFill>
                <a:latin typeface="Roboto"/>
                <a:ea typeface="Roboto"/>
                <a:cs typeface="Roboto"/>
                <a:sym typeface="Roboto"/>
              </a:defRPr>
            </a:lvl3pPr>
            <a:lvl4pPr indent="-228600" lvl="3" marL="1828800" marR="0" rtl="0" algn="l">
              <a:lnSpc>
                <a:spcPct val="150000"/>
              </a:lnSpc>
              <a:spcBef>
                <a:spcPts val="0"/>
              </a:spcBef>
              <a:spcAft>
                <a:spcPts val="0"/>
              </a:spcAft>
              <a:buClr>
                <a:schemeClr val="lt1"/>
              </a:buClr>
              <a:buSzPts val="1400"/>
              <a:buFont typeface="Arial"/>
              <a:buNone/>
              <a:defRPr b="0" i="0" sz="1400" u="none" cap="none" strike="noStrike">
                <a:solidFill>
                  <a:srgbClr val="FFFFFF"/>
                </a:solidFill>
                <a:latin typeface="Roboto"/>
                <a:ea typeface="Roboto"/>
                <a:cs typeface="Roboto"/>
                <a:sym typeface="Roboto"/>
              </a:defRPr>
            </a:lvl4pPr>
            <a:lvl5pPr indent="-317500" lvl="4" marL="2286000" marR="0" rtl="0" algn="l">
              <a:lnSpc>
                <a:spcPct val="150000"/>
              </a:lnSpc>
              <a:spcBef>
                <a:spcPts val="0"/>
              </a:spcBef>
              <a:spcAft>
                <a:spcPts val="0"/>
              </a:spcAft>
              <a:buClr>
                <a:schemeClr val="lt1"/>
              </a:buClr>
              <a:buSzPts val="1400"/>
              <a:buFont typeface="Arial"/>
              <a:buAutoNum type="arabicPeriod"/>
              <a:defRPr b="0" i="0" sz="1400" u="none" cap="none" strike="noStrike">
                <a:solidFill>
                  <a:srgbClr val="FFFFFF"/>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7" name="Google Shape;107;p27"/>
          <p:cNvSpPr txBox="1"/>
          <p:nvPr>
            <p:ph idx="2" type="body"/>
          </p:nvPr>
        </p:nvSpPr>
        <p:spPr>
          <a:xfrm>
            <a:off x="914400" y="1689248"/>
            <a:ext cx="3306900" cy="873300"/>
          </a:xfrm>
          <a:prstGeom prst="rect">
            <a:avLst/>
          </a:prstGeom>
          <a:noFill/>
          <a:ln>
            <a:noFill/>
          </a:ln>
        </p:spPr>
        <p:txBody>
          <a:bodyPr anchorCtr="0" anchor="t" bIns="45700" lIns="91425" spcFirstLastPara="1" rIns="91425" wrap="square" tIns="45700">
            <a:noAutofit/>
          </a:bodyPr>
          <a:lstStyle>
            <a:lvl1pPr indent="-482600" lvl="0" marL="457200" marR="0" rtl="0" algn="l">
              <a:lnSpc>
                <a:spcPct val="100000"/>
              </a:lnSpc>
              <a:spcBef>
                <a:spcPts val="0"/>
              </a:spcBef>
              <a:spcAft>
                <a:spcPts val="0"/>
              </a:spcAft>
              <a:buClr>
                <a:srgbClr val="000000"/>
              </a:buClr>
              <a:buSzPts val="4000"/>
              <a:buFont typeface="Arial"/>
              <a:buAutoNum type="arabicPeriod"/>
              <a:defRPr b="1" i="0" sz="4000" u="none" cap="none" strike="noStrike">
                <a:solidFill>
                  <a:schemeClr val="lt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4000"/>
              <a:buFont typeface="Arial"/>
              <a:buNone/>
              <a:defRPr b="1" i="0" sz="4000" u="none" cap="none" strike="noStrike">
                <a:solidFill>
                  <a:schemeClr val="lt1"/>
                </a:solidFill>
                <a:latin typeface="Roboto"/>
                <a:ea typeface="Roboto"/>
                <a:cs typeface="Roboto"/>
                <a:sym typeface="Roboto"/>
              </a:defRPr>
            </a:lvl2pPr>
            <a:lvl3pPr indent="-228600" lvl="2" marL="1371600" marR="0" rtl="0" algn="l">
              <a:lnSpc>
                <a:spcPct val="150000"/>
              </a:lnSpc>
              <a:spcBef>
                <a:spcPts val="0"/>
              </a:spcBef>
              <a:spcAft>
                <a:spcPts val="0"/>
              </a:spcAft>
              <a:buClr>
                <a:schemeClr val="lt1"/>
              </a:buClr>
              <a:buSzPts val="1400"/>
              <a:buFont typeface="Arial"/>
              <a:buNone/>
              <a:defRPr b="0" i="0" sz="1400" u="none" cap="none" strike="noStrike">
                <a:solidFill>
                  <a:srgbClr val="FFFFFF"/>
                </a:solidFill>
                <a:latin typeface="Roboto"/>
                <a:ea typeface="Roboto"/>
                <a:cs typeface="Roboto"/>
                <a:sym typeface="Roboto"/>
              </a:defRPr>
            </a:lvl3pPr>
            <a:lvl4pPr indent="-228600" lvl="3" marL="1828800" marR="0" rtl="0" algn="l">
              <a:lnSpc>
                <a:spcPct val="150000"/>
              </a:lnSpc>
              <a:spcBef>
                <a:spcPts val="0"/>
              </a:spcBef>
              <a:spcAft>
                <a:spcPts val="0"/>
              </a:spcAft>
              <a:buClr>
                <a:schemeClr val="lt1"/>
              </a:buClr>
              <a:buSzPts val="1400"/>
              <a:buFont typeface="Arial"/>
              <a:buNone/>
              <a:defRPr b="0" i="0" sz="1400" u="none" cap="none" strike="noStrike">
                <a:solidFill>
                  <a:srgbClr val="FFFFFF"/>
                </a:solidFill>
                <a:latin typeface="Roboto"/>
                <a:ea typeface="Roboto"/>
                <a:cs typeface="Roboto"/>
                <a:sym typeface="Roboto"/>
              </a:defRPr>
            </a:lvl4pPr>
            <a:lvl5pPr indent="-317500" lvl="4" marL="2286000" marR="0" rtl="0" algn="l">
              <a:lnSpc>
                <a:spcPct val="150000"/>
              </a:lnSpc>
              <a:spcBef>
                <a:spcPts val="0"/>
              </a:spcBef>
              <a:spcAft>
                <a:spcPts val="0"/>
              </a:spcAft>
              <a:buClr>
                <a:schemeClr val="lt1"/>
              </a:buClr>
              <a:buSzPts val="1400"/>
              <a:buFont typeface="Arial"/>
              <a:buAutoNum type="arabicPeriod"/>
              <a:defRPr b="0" i="0" sz="1400" u="none" cap="none" strike="noStrike">
                <a:solidFill>
                  <a:srgbClr val="FFFFFF"/>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1_Blank 8">
    <p:spTree>
      <p:nvGrpSpPr>
        <p:cNvPr id="108" name="Shape 108"/>
        <p:cNvGrpSpPr/>
        <p:nvPr/>
      </p:nvGrpSpPr>
      <p:grpSpPr>
        <a:xfrm>
          <a:off x="0" y="0"/>
          <a:ext cx="0" cy="0"/>
          <a:chOff x="0" y="0"/>
          <a:chExt cx="0" cy="0"/>
        </a:xfrm>
      </p:grpSpPr>
      <p:sp>
        <p:nvSpPr>
          <p:cNvPr id="109" name="Google Shape;109;p28"/>
          <p:cNvSpPr/>
          <p:nvPr/>
        </p:nvSpPr>
        <p:spPr>
          <a:xfrm>
            <a:off x="8548343" y="224400"/>
            <a:ext cx="330300" cy="330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9">
    <p:spTree>
      <p:nvGrpSpPr>
        <p:cNvPr id="110" name="Shape 110"/>
        <p:cNvGrpSpPr/>
        <p:nvPr/>
      </p:nvGrpSpPr>
      <p:grpSpPr>
        <a:xfrm>
          <a:off x="0" y="0"/>
          <a:ext cx="0" cy="0"/>
          <a:chOff x="0" y="0"/>
          <a:chExt cx="0" cy="0"/>
        </a:xfrm>
      </p:grpSpPr>
      <p:sp>
        <p:nvSpPr>
          <p:cNvPr id="111" name="Google Shape;111;p29"/>
          <p:cNvSpPr txBox="1"/>
          <p:nvPr>
            <p:ph idx="1" type="body"/>
          </p:nvPr>
        </p:nvSpPr>
        <p:spPr>
          <a:xfrm>
            <a:off x="376947" y="343778"/>
            <a:ext cx="6885000" cy="615600"/>
          </a:xfrm>
          <a:prstGeom prst="rect">
            <a:avLst/>
          </a:prstGeom>
          <a:noFill/>
          <a:ln>
            <a:noFill/>
          </a:ln>
        </p:spPr>
        <p:txBody>
          <a:bodyPr anchorCtr="0" anchor="t" bIns="91425" lIns="91425" spcFirstLastPara="1" rIns="91425" wrap="square" tIns="91425">
            <a:spAutoFit/>
          </a:bodyPr>
          <a:lstStyle>
            <a:lvl1pPr indent="-228600" lvl="0" marL="45720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9"/>
          <p:cNvSpPr txBox="1"/>
          <p:nvPr>
            <p:ph idx="2" type="body"/>
          </p:nvPr>
        </p:nvSpPr>
        <p:spPr>
          <a:xfrm>
            <a:off x="1591056" y="1325372"/>
            <a:ext cx="6519900" cy="1252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0526"/>
              </a:lnSpc>
              <a:spcBef>
                <a:spcPts val="0"/>
              </a:spcBef>
              <a:spcAft>
                <a:spcPts val="0"/>
              </a:spcAft>
              <a:buClr>
                <a:schemeClr val="lt1"/>
              </a:buClr>
              <a:buSzPts val="3040"/>
              <a:buFont typeface="Arial"/>
              <a:buNone/>
              <a:defRPr b="1" i="0" sz="3800" u="none" cap="none" strike="noStrike">
                <a:solidFill>
                  <a:schemeClr val="lt1"/>
                </a:solidFill>
                <a:latin typeface="Roboto"/>
                <a:ea typeface="Roboto"/>
                <a:cs typeface="Roboto"/>
                <a:sym typeface="Roboto"/>
              </a:defRPr>
            </a:lvl1pPr>
            <a:lvl2pPr indent="-228600" lvl="1" marL="914400" marR="0" rtl="0" algn="l">
              <a:lnSpc>
                <a:spcPct val="130526"/>
              </a:lnSpc>
              <a:spcBef>
                <a:spcPts val="0"/>
              </a:spcBef>
              <a:spcAft>
                <a:spcPts val="0"/>
              </a:spcAft>
              <a:buClr>
                <a:schemeClr val="lt1"/>
              </a:buClr>
              <a:buSzPts val="3040"/>
              <a:buFont typeface="Arial"/>
              <a:buNone/>
              <a:defRPr b="1" i="0" sz="3800" u="none" cap="none" strike="noStrike">
                <a:solidFill>
                  <a:schemeClr val="lt1"/>
                </a:solidFill>
                <a:latin typeface="Roboto"/>
                <a:ea typeface="Roboto"/>
                <a:cs typeface="Roboto"/>
                <a:sym typeface="Roboto"/>
              </a:defRPr>
            </a:lvl2pPr>
            <a:lvl3pPr indent="-457200" lvl="2" marL="1371600" marR="0" rtl="0" algn="l">
              <a:lnSpc>
                <a:spcPct val="100000"/>
              </a:lnSpc>
              <a:spcBef>
                <a:spcPts val="0"/>
              </a:spcBef>
              <a:spcAft>
                <a:spcPts val="0"/>
              </a:spcAft>
              <a:buClr>
                <a:schemeClr val="lt1"/>
              </a:buClr>
              <a:buSzPts val="3600"/>
              <a:buFont typeface="Arial"/>
              <a:buChar char="•"/>
              <a:defRPr b="1" i="0" sz="4500" u="none" cap="none" strike="noStrike">
                <a:solidFill>
                  <a:schemeClr val="lt1"/>
                </a:solidFill>
                <a:latin typeface="Roboto"/>
                <a:ea typeface="Roboto"/>
                <a:cs typeface="Roboto"/>
                <a:sym typeface="Roboto"/>
              </a:defRPr>
            </a:lvl3pPr>
            <a:lvl4pPr indent="-457200" lvl="3" marL="1828800" marR="0" rtl="0" algn="l">
              <a:lnSpc>
                <a:spcPct val="100000"/>
              </a:lnSpc>
              <a:spcBef>
                <a:spcPts val="0"/>
              </a:spcBef>
              <a:spcAft>
                <a:spcPts val="0"/>
              </a:spcAft>
              <a:buClr>
                <a:schemeClr val="lt1"/>
              </a:buClr>
              <a:buSzPts val="3600"/>
              <a:buFont typeface="Arial"/>
              <a:buChar char="•"/>
              <a:defRPr b="1" i="0" sz="4500" u="none" cap="none" strike="noStrike">
                <a:solidFill>
                  <a:schemeClr val="lt1"/>
                </a:solidFill>
                <a:latin typeface="Roboto"/>
                <a:ea typeface="Roboto"/>
                <a:cs typeface="Roboto"/>
                <a:sym typeface="Roboto"/>
              </a:defRPr>
            </a:lvl4pPr>
            <a:lvl5pPr indent="-457200" lvl="4" marL="2286000" marR="0" rtl="0" algn="l">
              <a:lnSpc>
                <a:spcPct val="100000"/>
              </a:lnSpc>
              <a:spcBef>
                <a:spcPts val="0"/>
              </a:spcBef>
              <a:spcAft>
                <a:spcPts val="0"/>
              </a:spcAft>
              <a:buClr>
                <a:schemeClr val="lt1"/>
              </a:buClr>
              <a:buSzPts val="3600"/>
              <a:buFont typeface="Arial"/>
              <a:buChar char="•"/>
              <a:defRPr b="1" i="0" sz="4500" u="none" cap="none" strike="noStrike">
                <a:solidFill>
                  <a:schemeClr val="lt1"/>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0">
    <p:spTree>
      <p:nvGrpSpPr>
        <p:cNvPr id="113" name="Shape 113"/>
        <p:cNvGrpSpPr/>
        <p:nvPr/>
      </p:nvGrpSpPr>
      <p:grpSpPr>
        <a:xfrm>
          <a:off x="0" y="0"/>
          <a:ext cx="0" cy="0"/>
          <a:chOff x="0" y="0"/>
          <a:chExt cx="0" cy="0"/>
        </a:xfrm>
      </p:grpSpPr>
      <p:pic>
        <p:nvPicPr>
          <p:cNvPr id="114" name="Google Shape;114;p30"/>
          <p:cNvPicPr preferRelativeResize="0"/>
          <p:nvPr/>
        </p:nvPicPr>
        <p:blipFill rotWithShape="1">
          <a:blip r:embed="rId2">
            <a:alphaModFix/>
          </a:blip>
          <a:srcRect b="0" l="0" r="0" t="0"/>
          <a:stretch/>
        </p:blipFill>
        <p:spPr>
          <a:xfrm>
            <a:off x="1850" y="0"/>
            <a:ext cx="9140300" cy="5143501"/>
          </a:xfrm>
          <a:prstGeom prst="rect">
            <a:avLst/>
          </a:prstGeom>
          <a:noFill/>
          <a:ln>
            <a:noFill/>
          </a:ln>
        </p:spPr>
      </p:pic>
      <p:sp>
        <p:nvSpPr>
          <p:cNvPr id="115" name="Google Shape;115;p30"/>
          <p:cNvSpPr/>
          <p:nvPr/>
        </p:nvSpPr>
        <p:spPr>
          <a:xfrm>
            <a:off x="238788" y="228600"/>
            <a:ext cx="8753400" cy="4683600"/>
          </a:xfrm>
          <a:prstGeom prst="roundRect">
            <a:avLst>
              <a:gd fmla="val 205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6" name="Google Shape;116;p30"/>
          <p:cNvSpPr txBox="1"/>
          <p:nvPr>
            <p:ph idx="1" type="body"/>
          </p:nvPr>
        </p:nvSpPr>
        <p:spPr>
          <a:xfrm>
            <a:off x="376947" y="343778"/>
            <a:ext cx="6885000" cy="615600"/>
          </a:xfrm>
          <a:prstGeom prst="rect">
            <a:avLst/>
          </a:prstGeom>
          <a:noFill/>
          <a:ln>
            <a:noFill/>
          </a:ln>
        </p:spPr>
        <p:txBody>
          <a:bodyPr anchorCtr="0" anchor="t" bIns="91425" lIns="91425" spcFirstLastPara="1" rIns="91425" wrap="square" tIns="91425">
            <a:spAutoFit/>
          </a:bodyPr>
          <a:lstStyle>
            <a:lvl1pPr indent="-228600" lvl="0" marL="457200" marR="0" rtl="0" algn="l">
              <a:lnSpc>
                <a:spcPct val="100000"/>
              </a:lnSpc>
              <a:spcBef>
                <a:spcPts val="0"/>
              </a:spcBef>
              <a:spcAft>
                <a:spcPts val="0"/>
              </a:spcAft>
              <a:buClr>
                <a:srgbClr val="000000"/>
              </a:buClr>
              <a:buSzPts val="1400"/>
              <a:buFont typeface="Arial"/>
              <a:buNone/>
              <a:defRPr b="1" i="0" sz="2800" u="none" cap="none" strike="noStrike">
                <a:solidFill>
                  <a:schemeClr val="dk1"/>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7" name="Google Shape;117;p30"/>
          <p:cNvSpPr txBox="1"/>
          <p:nvPr>
            <p:ph idx="2" type="body"/>
          </p:nvPr>
        </p:nvSpPr>
        <p:spPr>
          <a:xfrm>
            <a:off x="1591056" y="1325372"/>
            <a:ext cx="6519900" cy="1252500"/>
          </a:xfrm>
          <a:prstGeom prst="rect">
            <a:avLst/>
          </a:prstGeom>
          <a:solidFill>
            <a:schemeClr val="lt1"/>
          </a:solidFill>
          <a:ln>
            <a:noFill/>
          </a:ln>
        </p:spPr>
        <p:txBody>
          <a:bodyPr anchorCtr="0" anchor="t" bIns="45700" lIns="91425" spcFirstLastPara="1" rIns="91425" wrap="square" tIns="45700">
            <a:noAutofit/>
          </a:bodyPr>
          <a:lstStyle>
            <a:lvl1pPr indent="-228600" lvl="0" marL="457200" marR="0" rtl="0" algn="l">
              <a:lnSpc>
                <a:spcPct val="130526"/>
              </a:lnSpc>
              <a:spcBef>
                <a:spcPts val="0"/>
              </a:spcBef>
              <a:spcAft>
                <a:spcPts val="0"/>
              </a:spcAft>
              <a:buClr>
                <a:schemeClr val="lt1"/>
              </a:buClr>
              <a:buSzPts val="3040"/>
              <a:buFont typeface="Arial"/>
              <a:buNone/>
              <a:defRPr b="1" i="0" sz="3800" u="none" cap="none" strike="noStrike">
                <a:solidFill>
                  <a:schemeClr val="dk1"/>
                </a:solidFill>
                <a:latin typeface="Roboto"/>
                <a:ea typeface="Roboto"/>
                <a:cs typeface="Roboto"/>
                <a:sym typeface="Roboto"/>
              </a:defRPr>
            </a:lvl1pPr>
            <a:lvl2pPr indent="-228600" lvl="1" marL="914400" marR="0" rtl="0" algn="l">
              <a:lnSpc>
                <a:spcPct val="130526"/>
              </a:lnSpc>
              <a:spcBef>
                <a:spcPts val="0"/>
              </a:spcBef>
              <a:spcAft>
                <a:spcPts val="0"/>
              </a:spcAft>
              <a:buClr>
                <a:schemeClr val="lt1"/>
              </a:buClr>
              <a:buSzPts val="3040"/>
              <a:buFont typeface="Arial"/>
              <a:buNone/>
              <a:defRPr b="1" i="0" sz="3800" u="none" cap="none" strike="noStrike">
                <a:solidFill>
                  <a:srgbClr val="CE91D9"/>
                </a:solidFill>
                <a:latin typeface="Roboto"/>
                <a:ea typeface="Roboto"/>
                <a:cs typeface="Roboto"/>
                <a:sym typeface="Roboto"/>
              </a:defRPr>
            </a:lvl2pPr>
            <a:lvl3pPr indent="-457200" lvl="2" marL="1371600" marR="0" rtl="0" algn="l">
              <a:lnSpc>
                <a:spcPct val="100000"/>
              </a:lnSpc>
              <a:spcBef>
                <a:spcPts val="0"/>
              </a:spcBef>
              <a:spcAft>
                <a:spcPts val="0"/>
              </a:spcAft>
              <a:buClr>
                <a:schemeClr val="lt1"/>
              </a:buClr>
              <a:buSzPts val="3600"/>
              <a:buFont typeface="Arial"/>
              <a:buChar char="•"/>
              <a:defRPr b="1" i="0" sz="4500" u="none" cap="none" strike="noStrike">
                <a:solidFill>
                  <a:schemeClr val="lt1"/>
                </a:solidFill>
                <a:latin typeface="Roboto"/>
                <a:ea typeface="Roboto"/>
                <a:cs typeface="Roboto"/>
                <a:sym typeface="Roboto"/>
              </a:defRPr>
            </a:lvl3pPr>
            <a:lvl4pPr indent="-457200" lvl="3" marL="1828800" marR="0" rtl="0" algn="l">
              <a:lnSpc>
                <a:spcPct val="100000"/>
              </a:lnSpc>
              <a:spcBef>
                <a:spcPts val="0"/>
              </a:spcBef>
              <a:spcAft>
                <a:spcPts val="0"/>
              </a:spcAft>
              <a:buClr>
                <a:schemeClr val="lt1"/>
              </a:buClr>
              <a:buSzPts val="3600"/>
              <a:buFont typeface="Arial"/>
              <a:buChar char="•"/>
              <a:defRPr b="1" i="0" sz="4500" u="none" cap="none" strike="noStrike">
                <a:solidFill>
                  <a:schemeClr val="lt1"/>
                </a:solidFill>
                <a:latin typeface="Roboto"/>
                <a:ea typeface="Roboto"/>
                <a:cs typeface="Roboto"/>
                <a:sym typeface="Roboto"/>
              </a:defRPr>
            </a:lvl4pPr>
            <a:lvl5pPr indent="-457200" lvl="4" marL="2286000" marR="0" rtl="0" algn="l">
              <a:lnSpc>
                <a:spcPct val="100000"/>
              </a:lnSpc>
              <a:spcBef>
                <a:spcPts val="0"/>
              </a:spcBef>
              <a:spcAft>
                <a:spcPts val="0"/>
              </a:spcAft>
              <a:buClr>
                <a:schemeClr val="lt1"/>
              </a:buClr>
              <a:buSzPts val="3600"/>
              <a:buFont typeface="Arial"/>
              <a:buChar char="•"/>
              <a:defRPr b="1" i="0" sz="4500" u="none" cap="none" strike="noStrike">
                <a:solidFill>
                  <a:schemeClr val="lt1"/>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30"/>
          <p:cNvSpPr/>
          <p:nvPr/>
        </p:nvSpPr>
        <p:spPr>
          <a:xfrm>
            <a:off x="8548343" y="224400"/>
            <a:ext cx="330300" cy="330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1">
    <p:spTree>
      <p:nvGrpSpPr>
        <p:cNvPr id="119" name="Shape 119"/>
        <p:cNvGrpSpPr/>
        <p:nvPr/>
      </p:nvGrpSpPr>
      <p:grpSpPr>
        <a:xfrm>
          <a:off x="0" y="0"/>
          <a:ext cx="0" cy="0"/>
          <a:chOff x="0" y="0"/>
          <a:chExt cx="0" cy="0"/>
        </a:xfrm>
      </p:grpSpPr>
      <p:sp>
        <p:nvSpPr>
          <p:cNvPr id="120" name="Google Shape;120;p31"/>
          <p:cNvSpPr txBox="1"/>
          <p:nvPr>
            <p:ph type="title"/>
          </p:nvPr>
        </p:nvSpPr>
        <p:spPr>
          <a:xfrm>
            <a:off x="623888" y="1487237"/>
            <a:ext cx="7886700" cy="2139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60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Subtitle">
  <p:cSld name="Title and Content with Subtitle">
    <p:spTree>
      <p:nvGrpSpPr>
        <p:cNvPr id="121" name="Shape 121"/>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2" name="Shape 12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23" name="Shape 123"/>
        <p:cNvGrpSpPr/>
        <p:nvPr/>
      </p:nvGrpSpPr>
      <p:grpSpPr>
        <a:xfrm>
          <a:off x="0" y="0"/>
          <a:ext cx="0" cy="0"/>
          <a:chOff x="0" y="0"/>
          <a:chExt cx="0" cy="0"/>
        </a:xfrm>
      </p:grpSpPr>
      <p:sp>
        <p:nvSpPr>
          <p:cNvPr id="124" name="Google Shape;124;p3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125" name="Google Shape;125;p34"/>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26" name="Google Shape;126;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7" name="Shape 127"/>
        <p:cNvGrpSpPr/>
        <p:nvPr/>
      </p:nvGrpSpPr>
      <p:grpSpPr>
        <a:xfrm>
          <a:off x="0" y="0"/>
          <a:ext cx="0" cy="0"/>
          <a:chOff x="0" y="0"/>
          <a:chExt cx="0" cy="0"/>
        </a:xfrm>
      </p:grpSpPr>
      <p:sp>
        <p:nvSpPr>
          <p:cNvPr id="128" name="Google Shape;128;p3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9" name="Google Shape;129;p35"/>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30" name="Google Shape;130;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1" name="Shape 131"/>
        <p:cNvGrpSpPr/>
        <p:nvPr/>
      </p:nvGrpSpPr>
      <p:grpSpPr>
        <a:xfrm>
          <a:off x="0" y="0"/>
          <a:ext cx="0" cy="0"/>
          <a:chOff x="0" y="0"/>
          <a:chExt cx="0" cy="0"/>
        </a:xfrm>
      </p:grpSpPr>
      <p:sp>
        <p:nvSpPr>
          <p:cNvPr id="132" name="Google Shape;132;p3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33" name="Google Shape;133;p36"/>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134" name="Google Shape;134;p36"/>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04800" lvl="1" marL="914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135" name="Google Shape;135;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37"/>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38" name="Google Shape;138;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11" Type="http://schemas.openxmlformats.org/officeDocument/2006/relationships/slideLayout" Target="../slideLayouts/slideLayout24.xml"/><Relationship Id="rId22" Type="http://schemas.openxmlformats.org/officeDocument/2006/relationships/slideLayout" Target="../slideLayouts/slideLayout35.xml"/><Relationship Id="rId10" Type="http://schemas.openxmlformats.org/officeDocument/2006/relationships/slideLayout" Target="../slideLayouts/slideLayout23.xml"/><Relationship Id="rId21" Type="http://schemas.openxmlformats.org/officeDocument/2006/relationships/slideLayout" Target="../slideLayouts/slideLayout34.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23" Type="http://schemas.openxmlformats.org/officeDocument/2006/relationships/theme" Target="../theme/theme1.xml"/><Relationship Id="rId1" Type="http://schemas.openxmlformats.org/officeDocument/2006/relationships/image" Target="../media/image1.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3" name="Shape 63"/>
        <p:cNvGrpSpPr/>
        <p:nvPr/>
      </p:nvGrpSpPr>
      <p:grpSpPr>
        <a:xfrm>
          <a:off x="0" y="0"/>
          <a:ext cx="0" cy="0"/>
          <a:chOff x="0" y="0"/>
          <a:chExt cx="0" cy="0"/>
        </a:xfrm>
      </p:grpSpPr>
      <p:sp>
        <p:nvSpPr>
          <p:cNvPr id="64" name="Google Shape;64;p16"/>
          <p:cNvSpPr txBox="1"/>
          <p:nvPr/>
        </p:nvSpPr>
        <p:spPr>
          <a:xfrm>
            <a:off x="5250450" y="4928128"/>
            <a:ext cx="3628200" cy="113400"/>
          </a:xfrm>
          <a:prstGeom prst="rect">
            <a:avLst/>
          </a:prstGeom>
          <a:noFill/>
          <a:ln>
            <a:noFill/>
          </a:ln>
        </p:spPr>
        <p:txBody>
          <a:bodyPr anchorCtr="0" anchor="t" bIns="0" lIns="0" spcFirstLastPara="1" rIns="0" wrap="square" tIns="0">
            <a:noAutofit/>
          </a:bodyPr>
          <a:lstStyle/>
          <a:p>
            <a:pPr indent="0" lvl="0" marL="0" marR="13445" rtl="0" algn="r">
              <a:lnSpc>
                <a:spcPct val="115000"/>
              </a:lnSpc>
              <a:spcBef>
                <a:spcPts val="0"/>
              </a:spcBef>
              <a:spcAft>
                <a:spcPts val="0"/>
              </a:spcAft>
              <a:buClr>
                <a:srgbClr val="000000"/>
              </a:buClr>
              <a:buSzPts val="600"/>
              <a:buFont typeface="Arial"/>
              <a:buNone/>
            </a:pPr>
            <a:r>
              <a:rPr b="0" i="0" lang="en" sz="600" u="none" cap="none" strike="noStrike">
                <a:solidFill>
                  <a:schemeClr val="dk1"/>
                </a:solidFill>
                <a:latin typeface="Roboto"/>
                <a:ea typeface="Roboto"/>
                <a:cs typeface="Roboto"/>
                <a:sym typeface="Roboto"/>
              </a:rPr>
              <a:t>Copyright Freshworks Inc. 2022 Freshworks Inc. Confidential and Proprietary Information</a:t>
            </a:r>
            <a:endParaRPr b="0" i="0" sz="600" u="none" cap="none" strike="noStrike">
              <a:solidFill>
                <a:schemeClr val="dk1"/>
              </a:solidFill>
              <a:latin typeface="Roboto"/>
              <a:ea typeface="Roboto"/>
              <a:cs typeface="Roboto"/>
              <a:sym typeface="Roboto"/>
            </a:endParaRPr>
          </a:p>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chemeClr val="dk1"/>
              </a:solidFill>
              <a:latin typeface="Roboto Light"/>
              <a:ea typeface="Roboto Light"/>
              <a:cs typeface="Roboto Light"/>
              <a:sym typeface="Roboto Light"/>
            </a:endParaRPr>
          </a:p>
        </p:txBody>
      </p:sp>
      <p:sp>
        <p:nvSpPr>
          <p:cNvPr id="65" name="Google Shape;65;p16"/>
          <p:cNvSpPr/>
          <p:nvPr/>
        </p:nvSpPr>
        <p:spPr>
          <a:xfrm>
            <a:off x="8548343" y="224400"/>
            <a:ext cx="330300" cy="3303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hyperlink" Target="http://drive.google.com/file/d/1g43o5Gxo2cy7WSl6wUChGBn4Wv5-ggPM/view" TargetMode="External"/><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7.png"/><Relationship Id="rId9" Type="http://schemas.openxmlformats.org/officeDocument/2006/relationships/image" Target="../media/image8.png"/><Relationship Id="rId5" Type="http://schemas.openxmlformats.org/officeDocument/2006/relationships/image" Target="../media/image26.png"/><Relationship Id="rId6" Type="http://schemas.openxmlformats.org/officeDocument/2006/relationships/image" Target="../media/image5.png"/><Relationship Id="rId7" Type="http://schemas.openxmlformats.org/officeDocument/2006/relationships/image" Target="../media/image9.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23.png"/><Relationship Id="rId9"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22.png"/><Relationship Id="rId7" Type="http://schemas.openxmlformats.org/officeDocument/2006/relationships/image" Target="../media/image11.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2" name="Shape 142"/>
        <p:cNvGrpSpPr/>
        <p:nvPr/>
      </p:nvGrpSpPr>
      <p:grpSpPr>
        <a:xfrm>
          <a:off x="0" y="0"/>
          <a:ext cx="0" cy="0"/>
          <a:chOff x="0" y="0"/>
          <a:chExt cx="0" cy="0"/>
        </a:xfrm>
      </p:grpSpPr>
      <p:sp>
        <p:nvSpPr>
          <p:cNvPr id="143" name="Google Shape;143;p38"/>
          <p:cNvSpPr txBox="1"/>
          <p:nvPr>
            <p:ph idx="2" type="subTitle"/>
          </p:nvPr>
        </p:nvSpPr>
        <p:spPr>
          <a:xfrm>
            <a:off x="571175" y="4222800"/>
            <a:ext cx="4283400" cy="338700"/>
          </a:xfrm>
          <a:prstGeom prst="rect">
            <a:avLst/>
          </a:prstGeom>
          <a:noFill/>
          <a:ln>
            <a:noFill/>
          </a:ln>
        </p:spPr>
        <p:txBody>
          <a:bodyPr anchorCtr="0" anchor="ctr" bIns="91425" lIns="0" spcFirstLastPara="1" rIns="91425" wrap="square" tIns="91425">
            <a:noAutofit/>
          </a:bodyPr>
          <a:lstStyle/>
          <a:p>
            <a:pPr indent="0" lvl="0" marL="0" rtl="0" algn="l">
              <a:lnSpc>
                <a:spcPct val="115000"/>
              </a:lnSpc>
              <a:spcBef>
                <a:spcPts val="0"/>
              </a:spcBef>
              <a:spcAft>
                <a:spcPts val="1200"/>
              </a:spcAft>
              <a:buSzPts val="1200"/>
              <a:buNone/>
            </a:pPr>
            <a:r>
              <a:rPr lang="en">
                <a:latin typeface="Arial"/>
                <a:ea typeface="Arial"/>
                <a:cs typeface="Arial"/>
                <a:sym typeface="Arial"/>
              </a:rPr>
              <a:t>Tuesday</a:t>
            </a:r>
            <a:r>
              <a:rPr lang="en">
                <a:latin typeface="Arial"/>
                <a:ea typeface="Arial"/>
                <a:cs typeface="Arial"/>
                <a:sym typeface="Arial"/>
              </a:rPr>
              <a:t> </a:t>
            </a:r>
            <a:r>
              <a:rPr lang="en" sz="1200">
                <a:latin typeface="Arial"/>
                <a:ea typeface="Arial"/>
                <a:cs typeface="Arial"/>
                <a:sym typeface="Arial"/>
              </a:rPr>
              <a:t>| </a:t>
            </a:r>
            <a:r>
              <a:rPr lang="en">
                <a:latin typeface="Arial"/>
                <a:ea typeface="Arial"/>
                <a:cs typeface="Arial"/>
                <a:sym typeface="Arial"/>
              </a:rPr>
              <a:t>March 21, 202</a:t>
            </a:r>
            <a:r>
              <a:rPr lang="en">
                <a:latin typeface="Arial"/>
                <a:ea typeface="Arial"/>
                <a:cs typeface="Arial"/>
                <a:sym typeface="Arial"/>
              </a:rPr>
              <a:t>3</a:t>
            </a:r>
            <a:endParaRPr/>
          </a:p>
        </p:txBody>
      </p:sp>
      <p:sp>
        <p:nvSpPr>
          <p:cNvPr id="144" name="Google Shape;144;p38"/>
          <p:cNvSpPr txBox="1"/>
          <p:nvPr>
            <p:ph type="title"/>
          </p:nvPr>
        </p:nvSpPr>
        <p:spPr>
          <a:xfrm>
            <a:off x="571175" y="1555850"/>
            <a:ext cx="4316100" cy="1227300"/>
          </a:xfrm>
          <a:prstGeom prst="rect">
            <a:avLst/>
          </a:prstGeom>
          <a:noFill/>
          <a:ln>
            <a:noFill/>
          </a:ln>
        </p:spPr>
        <p:txBody>
          <a:bodyPr anchorCtr="0" anchor="t" bIns="91425" lIns="0" spcFirstLastPara="1" rIns="91425" wrap="square" tIns="91425">
            <a:noAutofit/>
          </a:bodyPr>
          <a:lstStyle/>
          <a:p>
            <a:pPr indent="0" lvl="0" marL="0" rtl="0" algn="l">
              <a:lnSpc>
                <a:spcPct val="95000"/>
              </a:lnSpc>
              <a:spcBef>
                <a:spcPts val="0"/>
              </a:spcBef>
              <a:spcAft>
                <a:spcPts val="0"/>
              </a:spcAft>
              <a:buClr>
                <a:schemeClr val="dk1"/>
              </a:buClr>
              <a:buSzPts val="1100"/>
              <a:buFont typeface="Arial"/>
              <a:buNone/>
            </a:pPr>
            <a:r>
              <a:rPr i="1" lang="en" sz="2600">
                <a:solidFill>
                  <a:srgbClr val="FFFFFF"/>
                </a:solidFill>
              </a:rPr>
              <a:t>Using ITSM to improve employee experiences: Lessons from IT Management Services Leaders, Waterstons </a:t>
            </a:r>
            <a:endParaRPr sz="2600">
              <a:solidFill>
                <a:srgbClr val="FFFFFF"/>
              </a:solidFill>
            </a:endParaRPr>
          </a:p>
        </p:txBody>
      </p:sp>
      <p:pic>
        <p:nvPicPr>
          <p:cNvPr id="145" name="Google Shape;145;p38"/>
          <p:cNvPicPr preferRelativeResize="0"/>
          <p:nvPr/>
        </p:nvPicPr>
        <p:blipFill rotWithShape="1">
          <a:blip r:embed="rId3">
            <a:alphaModFix/>
          </a:blip>
          <a:srcRect b="0" l="0" r="0" t="0"/>
          <a:stretch/>
        </p:blipFill>
        <p:spPr>
          <a:xfrm>
            <a:off x="4503550" y="574774"/>
            <a:ext cx="4267274" cy="4267299"/>
          </a:xfrm>
          <a:prstGeom prst="rect">
            <a:avLst/>
          </a:prstGeom>
          <a:noFill/>
          <a:ln>
            <a:noFill/>
          </a:ln>
        </p:spPr>
      </p:pic>
      <p:pic>
        <p:nvPicPr>
          <p:cNvPr id="146" name="Google Shape;146;p38" title="mixkit-delightful-4.mp3">
            <a:hlinkClick r:id="rId4"/>
          </p:cNvPr>
          <p:cNvPicPr preferRelativeResize="0"/>
          <p:nvPr/>
        </p:nvPicPr>
        <p:blipFill>
          <a:blip r:embed="rId5">
            <a:alphaModFix/>
          </a:blip>
          <a:stretch>
            <a:fillRect/>
          </a:stretch>
        </p:blipFill>
        <p:spPr>
          <a:xfrm>
            <a:off x="113975" y="4842075"/>
            <a:ext cx="249700" cy="249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9" name="Shape 249"/>
        <p:cNvGrpSpPr/>
        <p:nvPr/>
      </p:nvGrpSpPr>
      <p:grpSpPr>
        <a:xfrm>
          <a:off x="0" y="0"/>
          <a:ext cx="0" cy="0"/>
          <a:chOff x="0" y="0"/>
          <a:chExt cx="0" cy="0"/>
        </a:xfrm>
      </p:grpSpPr>
      <p:sp>
        <p:nvSpPr>
          <p:cNvPr id="250" name="Google Shape;250;p47"/>
          <p:cNvSpPr txBox="1"/>
          <p:nvPr/>
        </p:nvSpPr>
        <p:spPr>
          <a:xfrm>
            <a:off x="893625" y="4540825"/>
            <a:ext cx="598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251" name="Google Shape;251;p47"/>
          <p:cNvSpPr txBox="1"/>
          <p:nvPr/>
        </p:nvSpPr>
        <p:spPr>
          <a:xfrm>
            <a:off x="334050" y="2286900"/>
            <a:ext cx="8475900" cy="569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1200"/>
              </a:spcAft>
              <a:buNone/>
            </a:pPr>
            <a:r>
              <a:t/>
            </a:r>
            <a:endParaRPr sz="2200">
              <a:solidFill>
                <a:srgbClr val="FFFFFF"/>
              </a:solidFill>
              <a:latin typeface="Roboto"/>
              <a:ea typeface="Roboto"/>
              <a:cs typeface="Roboto"/>
              <a:sym typeface="Roboto"/>
            </a:endParaRPr>
          </a:p>
        </p:txBody>
      </p:sp>
      <p:sp>
        <p:nvSpPr>
          <p:cNvPr id="252" name="Google Shape;252;p47"/>
          <p:cNvSpPr txBox="1"/>
          <p:nvPr/>
        </p:nvSpPr>
        <p:spPr>
          <a:xfrm>
            <a:off x="334050" y="1509000"/>
            <a:ext cx="8475900" cy="21873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b="1" lang="en" sz="2400">
                <a:solidFill>
                  <a:srgbClr val="FFFFFF"/>
                </a:solidFill>
                <a:latin typeface="Roboto"/>
                <a:ea typeface="Roboto"/>
                <a:cs typeface="Roboto"/>
                <a:sym typeface="Roboto"/>
              </a:rPr>
              <a:t>Managing</a:t>
            </a:r>
            <a:r>
              <a:rPr b="1" lang="en" sz="2400">
                <a:solidFill>
                  <a:srgbClr val="FFFFFF"/>
                </a:solidFill>
                <a:latin typeface="Roboto"/>
                <a:ea typeface="Roboto"/>
                <a:cs typeface="Roboto"/>
                <a:sym typeface="Roboto"/>
              </a:rPr>
              <a:t> </a:t>
            </a:r>
            <a:r>
              <a:rPr b="1" lang="en" sz="2400">
                <a:solidFill>
                  <a:srgbClr val="59F2F6"/>
                </a:solidFill>
                <a:latin typeface="Roboto"/>
                <a:ea typeface="Roboto"/>
                <a:cs typeface="Roboto"/>
                <a:sym typeface="Roboto"/>
              </a:rPr>
              <a:t>hybrid working</a:t>
            </a:r>
            <a:r>
              <a:rPr b="1" lang="en" sz="2400">
                <a:solidFill>
                  <a:srgbClr val="FFFFFF"/>
                </a:solidFill>
                <a:latin typeface="Roboto"/>
                <a:ea typeface="Roboto"/>
                <a:cs typeface="Roboto"/>
                <a:sym typeface="Roboto"/>
              </a:rPr>
              <a:t> and </a:t>
            </a:r>
            <a:r>
              <a:rPr b="1" lang="en" sz="2400">
                <a:solidFill>
                  <a:srgbClr val="59F2F6"/>
                </a:solidFill>
                <a:latin typeface="Roboto"/>
                <a:ea typeface="Roboto"/>
                <a:cs typeface="Roboto"/>
                <a:sym typeface="Roboto"/>
              </a:rPr>
              <a:t>remote working.</a:t>
            </a:r>
            <a:endParaRPr b="1" sz="2400">
              <a:solidFill>
                <a:srgbClr val="59F2F6"/>
              </a:solidFill>
              <a:latin typeface="Roboto"/>
              <a:ea typeface="Roboto"/>
              <a:cs typeface="Roboto"/>
              <a:sym typeface="Roboto"/>
            </a:endParaRPr>
          </a:p>
          <a:p>
            <a:pPr indent="0" lvl="0" marL="0" rtl="0" algn="ctr">
              <a:lnSpc>
                <a:spcPct val="115000"/>
              </a:lnSpc>
              <a:spcBef>
                <a:spcPts val="1200"/>
              </a:spcBef>
              <a:spcAft>
                <a:spcPts val="0"/>
              </a:spcAft>
              <a:buNone/>
            </a:pPr>
            <a:r>
              <a:t/>
            </a:r>
            <a:endParaRPr b="1" sz="2400">
              <a:solidFill>
                <a:srgbClr val="59F2F6"/>
              </a:solidFill>
              <a:latin typeface="Roboto"/>
              <a:ea typeface="Roboto"/>
              <a:cs typeface="Roboto"/>
              <a:sym typeface="Roboto"/>
            </a:endParaRPr>
          </a:p>
          <a:p>
            <a:pPr indent="0" lvl="0" marL="0" rtl="0" algn="ctr">
              <a:lnSpc>
                <a:spcPct val="115000"/>
              </a:lnSpc>
              <a:spcBef>
                <a:spcPts val="1200"/>
              </a:spcBef>
              <a:spcAft>
                <a:spcPts val="1200"/>
              </a:spcAft>
              <a:buNone/>
            </a:pPr>
            <a:r>
              <a:rPr b="1" lang="en" sz="2400">
                <a:solidFill>
                  <a:srgbClr val="59F2F6"/>
                </a:solidFill>
                <a:latin typeface="Roboto"/>
                <a:ea typeface="Roboto"/>
                <a:cs typeface="Roboto"/>
                <a:sym typeface="Roboto"/>
              </a:rPr>
              <a:t>Enabled remote access</a:t>
            </a:r>
            <a:r>
              <a:rPr b="1" lang="en" sz="2400">
                <a:solidFill>
                  <a:srgbClr val="FFFFFF"/>
                </a:solidFill>
                <a:latin typeface="Roboto"/>
                <a:ea typeface="Roboto"/>
                <a:cs typeface="Roboto"/>
                <a:sym typeface="Roboto"/>
              </a:rPr>
              <a:t> and the ability to </a:t>
            </a:r>
            <a:r>
              <a:rPr b="1" lang="en" sz="2400">
                <a:solidFill>
                  <a:srgbClr val="FFFFFF"/>
                </a:solidFill>
                <a:latin typeface="Roboto"/>
                <a:ea typeface="Roboto"/>
                <a:cs typeface="Roboto"/>
                <a:sym typeface="Roboto"/>
              </a:rPr>
              <a:t>login</a:t>
            </a:r>
            <a:r>
              <a:rPr b="1" lang="en" sz="2400">
                <a:solidFill>
                  <a:srgbClr val="FFFFFF"/>
                </a:solidFill>
                <a:latin typeface="Roboto"/>
                <a:ea typeface="Roboto"/>
                <a:cs typeface="Roboto"/>
                <a:sym typeface="Roboto"/>
              </a:rPr>
              <a:t> and </a:t>
            </a:r>
            <a:r>
              <a:rPr b="1" lang="en" sz="2400">
                <a:solidFill>
                  <a:srgbClr val="59F2F6"/>
                </a:solidFill>
                <a:latin typeface="Roboto"/>
                <a:ea typeface="Roboto"/>
                <a:cs typeface="Roboto"/>
                <a:sym typeface="Roboto"/>
              </a:rPr>
              <a:t>update incidents anywhere</a:t>
            </a:r>
            <a:endParaRPr b="1" sz="2400">
              <a:solidFill>
                <a:srgbClr val="59F2F6"/>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6" name="Shape 256"/>
        <p:cNvGrpSpPr/>
        <p:nvPr/>
      </p:nvGrpSpPr>
      <p:grpSpPr>
        <a:xfrm>
          <a:off x="0" y="0"/>
          <a:ext cx="0" cy="0"/>
          <a:chOff x="0" y="0"/>
          <a:chExt cx="0" cy="0"/>
        </a:xfrm>
      </p:grpSpPr>
      <p:sp>
        <p:nvSpPr>
          <p:cNvPr id="257" name="Google Shape;257;p48"/>
          <p:cNvSpPr txBox="1"/>
          <p:nvPr/>
        </p:nvSpPr>
        <p:spPr>
          <a:xfrm>
            <a:off x="893625" y="4540825"/>
            <a:ext cx="598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258" name="Google Shape;258;p48"/>
          <p:cNvSpPr txBox="1"/>
          <p:nvPr/>
        </p:nvSpPr>
        <p:spPr>
          <a:xfrm>
            <a:off x="334050" y="2286900"/>
            <a:ext cx="8475900" cy="569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1200"/>
              </a:spcAft>
              <a:buNone/>
            </a:pPr>
            <a:r>
              <a:t/>
            </a:r>
            <a:endParaRPr sz="2200">
              <a:solidFill>
                <a:srgbClr val="FFFFFF"/>
              </a:solidFill>
              <a:latin typeface="Roboto"/>
              <a:ea typeface="Roboto"/>
              <a:cs typeface="Roboto"/>
              <a:sym typeface="Roboto"/>
            </a:endParaRPr>
          </a:p>
        </p:txBody>
      </p:sp>
      <p:sp>
        <p:nvSpPr>
          <p:cNvPr id="259" name="Google Shape;259;p48"/>
          <p:cNvSpPr txBox="1"/>
          <p:nvPr/>
        </p:nvSpPr>
        <p:spPr>
          <a:xfrm>
            <a:off x="334050" y="2243250"/>
            <a:ext cx="8475900" cy="6570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000"/>
              </a:spcBef>
              <a:spcAft>
                <a:spcPts val="0"/>
              </a:spcAft>
              <a:buNone/>
            </a:pPr>
            <a:r>
              <a:rPr b="1" lang="en" sz="4800">
                <a:solidFill>
                  <a:srgbClr val="FFFFFF"/>
                </a:solidFill>
                <a:latin typeface="Roboto"/>
                <a:ea typeface="Roboto"/>
                <a:cs typeface="Roboto"/>
                <a:sym typeface="Roboto"/>
              </a:rPr>
              <a:t>Thank you!</a:t>
            </a:r>
            <a:endParaRPr b="1" sz="4800">
              <a:solidFill>
                <a:srgbClr val="FFFFFF"/>
              </a:solidFill>
              <a:latin typeface="Roboto"/>
              <a:ea typeface="Roboto"/>
              <a:cs typeface="Roboto"/>
              <a:sym typeface="Roboto"/>
            </a:endParaRPr>
          </a:p>
          <a:p>
            <a:pPr indent="0" lvl="0" marL="0" rtl="0" algn="ctr">
              <a:lnSpc>
                <a:spcPct val="115000"/>
              </a:lnSpc>
              <a:spcBef>
                <a:spcPts val="0"/>
              </a:spcBef>
              <a:spcAft>
                <a:spcPts val="1200"/>
              </a:spcAft>
              <a:buNone/>
            </a:pPr>
            <a:r>
              <a:t/>
            </a:r>
            <a:endParaRPr sz="4800">
              <a:solidFill>
                <a:srgbClr val="FFFFFF"/>
              </a:solidFill>
              <a:latin typeface="Roboto Medium"/>
              <a:ea typeface="Roboto Medium"/>
              <a:cs typeface="Roboto Medium"/>
              <a:sym typeface="Robot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0" name="Shape 150"/>
        <p:cNvGrpSpPr/>
        <p:nvPr/>
      </p:nvGrpSpPr>
      <p:grpSpPr>
        <a:xfrm>
          <a:off x="0" y="0"/>
          <a:ext cx="0" cy="0"/>
          <a:chOff x="0" y="0"/>
          <a:chExt cx="0" cy="0"/>
        </a:xfrm>
      </p:grpSpPr>
      <p:sp>
        <p:nvSpPr>
          <p:cNvPr id="151" name="Google Shape;151;p39"/>
          <p:cNvSpPr txBox="1"/>
          <p:nvPr/>
        </p:nvSpPr>
        <p:spPr>
          <a:xfrm>
            <a:off x="1084400" y="2075000"/>
            <a:ext cx="723900" cy="3303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1000">
                <a:solidFill>
                  <a:schemeClr val="lt1"/>
                </a:solidFill>
                <a:latin typeface="Roboto Medium"/>
                <a:ea typeface="Roboto Medium"/>
                <a:cs typeface="Roboto Medium"/>
                <a:sym typeface="Roboto Medium"/>
              </a:rPr>
              <a:t>Founded </a:t>
            </a:r>
            <a:endParaRPr sz="1000">
              <a:solidFill>
                <a:schemeClr val="lt1"/>
              </a:solidFill>
              <a:latin typeface="Roboto Medium"/>
              <a:ea typeface="Roboto Medium"/>
              <a:cs typeface="Roboto Medium"/>
              <a:sym typeface="Roboto Medium"/>
            </a:endParaRPr>
          </a:p>
        </p:txBody>
      </p:sp>
      <p:sp>
        <p:nvSpPr>
          <p:cNvPr id="152" name="Google Shape;152;p39"/>
          <p:cNvSpPr txBox="1"/>
          <p:nvPr/>
        </p:nvSpPr>
        <p:spPr>
          <a:xfrm>
            <a:off x="5739500" y="2081975"/>
            <a:ext cx="1832400" cy="3303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1000">
                <a:solidFill>
                  <a:schemeClr val="lt1"/>
                </a:solidFill>
                <a:latin typeface="Roboto Medium"/>
                <a:ea typeface="Roboto Medium"/>
                <a:cs typeface="Roboto Medium"/>
                <a:sym typeface="Roboto Medium"/>
              </a:rPr>
              <a:t>FY22 Annual Guidance &amp;</a:t>
            </a:r>
            <a:endParaRPr sz="1000">
              <a:solidFill>
                <a:schemeClr val="lt1"/>
              </a:solidFill>
              <a:latin typeface="Roboto Medium"/>
              <a:ea typeface="Roboto Medium"/>
              <a:cs typeface="Roboto Medium"/>
              <a:sym typeface="Roboto Medium"/>
            </a:endParaRPr>
          </a:p>
        </p:txBody>
      </p:sp>
      <p:sp>
        <p:nvSpPr>
          <p:cNvPr id="153" name="Google Shape;153;p39"/>
          <p:cNvSpPr txBox="1"/>
          <p:nvPr/>
        </p:nvSpPr>
        <p:spPr>
          <a:xfrm>
            <a:off x="5748528" y="2277041"/>
            <a:ext cx="2038500" cy="3303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1000">
                <a:solidFill>
                  <a:schemeClr val="lt1"/>
                </a:solidFill>
                <a:latin typeface="Roboto Medium"/>
                <a:ea typeface="Roboto Medium"/>
                <a:cs typeface="Roboto Medium"/>
                <a:sym typeface="Roboto Medium"/>
              </a:rPr>
              <a:t>YoY FY22 Q3 Revenue Growth</a:t>
            </a:r>
            <a:endParaRPr sz="1000">
              <a:solidFill>
                <a:schemeClr val="lt1"/>
              </a:solidFill>
              <a:latin typeface="Roboto Medium"/>
              <a:ea typeface="Roboto Medium"/>
              <a:cs typeface="Roboto Medium"/>
              <a:sym typeface="Roboto Medium"/>
            </a:endParaRPr>
          </a:p>
        </p:txBody>
      </p:sp>
      <p:sp>
        <p:nvSpPr>
          <p:cNvPr id="154" name="Google Shape;154;p39"/>
          <p:cNvSpPr txBox="1"/>
          <p:nvPr/>
        </p:nvSpPr>
        <p:spPr>
          <a:xfrm>
            <a:off x="1084400" y="3545313"/>
            <a:ext cx="1496100" cy="3303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2200">
                <a:solidFill>
                  <a:schemeClr val="lt1"/>
                </a:solidFill>
                <a:latin typeface="Roboto Black"/>
                <a:ea typeface="Roboto Black"/>
                <a:cs typeface="Roboto Black"/>
                <a:sym typeface="Roboto Black"/>
              </a:rPr>
              <a:t>5,000 </a:t>
            </a:r>
            <a:endParaRPr sz="2200">
              <a:solidFill>
                <a:schemeClr val="lt1"/>
              </a:solidFill>
              <a:latin typeface="Roboto Black"/>
              <a:ea typeface="Roboto Black"/>
              <a:cs typeface="Roboto Black"/>
              <a:sym typeface="Roboto Black"/>
            </a:endParaRPr>
          </a:p>
        </p:txBody>
      </p:sp>
      <p:sp>
        <p:nvSpPr>
          <p:cNvPr id="155" name="Google Shape;155;p39"/>
          <p:cNvSpPr txBox="1"/>
          <p:nvPr/>
        </p:nvSpPr>
        <p:spPr>
          <a:xfrm>
            <a:off x="1084400" y="3855400"/>
            <a:ext cx="1203000" cy="3303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1000">
                <a:solidFill>
                  <a:schemeClr val="lt1"/>
                </a:solidFill>
                <a:latin typeface="Roboto Medium"/>
                <a:ea typeface="Roboto Medium"/>
                <a:cs typeface="Roboto Medium"/>
                <a:sym typeface="Roboto Medium"/>
              </a:rPr>
              <a:t>Employees</a:t>
            </a:r>
            <a:endParaRPr sz="1000">
              <a:solidFill>
                <a:schemeClr val="lt1"/>
              </a:solidFill>
              <a:latin typeface="Roboto Medium"/>
              <a:ea typeface="Roboto Medium"/>
              <a:cs typeface="Roboto Medium"/>
              <a:sym typeface="Roboto Medium"/>
            </a:endParaRPr>
          </a:p>
        </p:txBody>
      </p:sp>
      <p:sp>
        <p:nvSpPr>
          <p:cNvPr id="156" name="Google Shape;156;p39"/>
          <p:cNvSpPr txBox="1"/>
          <p:nvPr/>
        </p:nvSpPr>
        <p:spPr>
          <a:xfrm>
            <a:off x="3333193" y="3545313"/>
            <a:ext cx="2038500" cy="3303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2200">
                <a:solidFill>
                  <a:schemeClr val="lt1"/>
                </a:solidFill>
                <a:latin typeface="Roboto Black"/>
                <a:ea typeface="Roboto Black"/>
                <a:cs typeface="Roboto Black"/>
                <a:sym typeface="Roboto Black"/>
              </a:rPr>
              <a:t>60,000+</a:t>
            </a:r>
            <a:endParaRPr sz="2200">
              <a:solidFill>
                <a:schemeClr val="lt1"/>
              </a:solidFill>
              <a:latin typeface="Roboto Black"/>
              <a:ea typeface="Roboto Black"/>
              <a:cs typeface="Roboto Black"/>
              <a:sym typeface="Roboto Black"/>
            </a:endParaRPr>
          </a:p>
        </p:txBody>
      </p:sp>
      <p:sp>
        <p:nvSpPr>
          <p:cNvPr id="157" name="Google Shape;157;p39"/>
          <p:cNvSpPr txBox="1"/>
          <p:nvPr/>
        </p:nvSpPr>
        <p:spPr>
          <a:xfrm>
            <a:off x="3333193" y="3855400"/>
            <a:ext cx="1455000" cy="3303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1000">
                <a:solidFill>
                  <a:schemeClr val="lt1"/>
                </a:solidFill>
                <a:latin typeface="Roboto Medium"/>
                <a:ea typeface="Roboto Medium"/>
                <a:cs typeface="Roboto Medium"/>
                <a:sym typeface="Roboto Medium"/>
              </a:rPr>
              <a:t>Total Customers</a:t>
            </a:r>
            <a:endParaRPr sz="1000">
              <a:solidFill>
                <a:schemeClr val="lt1"/>
              </a:solidFill>
              <a:latin typeface="Roboto Medium"/>
              <a:ea typeface="Roboto Medium"/>
              <a:cs typeface="Roboto Medium"/>
              <a:sym typeface="Roboto Medium"/>
            </a:endParaRPr>
          </a:p>
        </p:txBody>
      </p:sp>
      <p:sp>
        <p:nvSpPr>
          <p:cNvPr id="158" name="Google Shape;158;p39"/>
          <p:cNvSpPr/>
          <p:nvPr/>
        </p:nvSpPr>
        <p:spPr>
          <a:xfrm>
            <a:off x="1147225" y="1239625"/>
            <a:ext cx="355800" cy="3558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9" name="Google Shape;159;p39"/>
          <p:cNvSpPr txBox="1"/>
          <p:nvPr/>
        </p:nvSpPr>
        <p:spPr>
          <a:xfrm>
            <a:off x="5736150" y="1757900"/>
            <a:ext cx="2597100" cy="3303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2200">
                <a:solidFill>
                  <a:schemeClr val="lt1"/>
                </a:solidFill>
                <a:latin typeface="Roboto Black"/>
                <a:ea typeface="Roboto Black"/>
                <a:cs typeface="Roboto Black"/>
                <a:sym typeface="Roboto Black"/>
              </a:rPr>
              <a:t>$495M &amp; +37%  </a:t>
            </a:r>
            <a:endParaRPr sz="2200">
              <a:solidFill>
                <a:schemeClr val="lt1"/>
              </a:solidFill>
              <a:latin typeface="Roboto Black"/>
              <a:ea typeface="Roboto Black"/>
              <a:cs typeface="Roboto Black"/>
              <a:sym typeface="Roboto Black"/>
            </a:endParaRPr>
          </a:p>
        </p:txBody>
      </p:sp>
      <p:sp>
        <p:nvSpPr>
          <p:cNvPr id="160" name="Google Shape;160;p39"/>
          <p:cNvSpPr txBox="1"/>
          <p:nvPr/>
        </p:nvSpPr>
        <p:spPr>
          <a:xfrm>
            <a:off x="5693300" y="3545325"/>
            <a:ext cx="2360700" cy="3303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2200">
                <a:solidFill>
                  <a:schemeClr val="lt1"/>
                </a:solidFill>
                <a:latin typeface="Roboto Black"/>
                <a:ea typeface="Roboto Black"/>
                <a:cs typeface="Roboto Black"/>
                <a:sym typeface="Roboto Black"/>
              </a:rPr>
              <a:t>Recognition</a:t>
            </a:r>
            <a:endParaRPr sz="2200">
              <a:solidFill>
                <a:schemeClr val="lt1"/>
              </a:solidFill>
              <a:latin typeface="Roboto Black"/>
              <a:ea typeface="Roboto Black"/>
              <a:cs typeface="Roboto Black"/>
              <a:sym typeface="Roboto Black"/>
            </a:endParaRPr>
          </a:p>
        </p:txBody>
      </p:sp>
      <p:sp>
        <p:nvSpPr>
          <p:cNvPr id="161" name="Google Shape;161;p39"/>
          <p:cNvSpPr txBox="1"/>
          <p:nvPr/>
        </p:nvSpPr>
        <p:spPr>
          <a:xfrm>
            <a:off x="5696475" y="3966975"/>
            <a:ext cx="2142600" cy="4098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1000">
                <a:solidFill>
                  <a:schemeClr val="lt1"/>
                </a:solidFill>
                <a:latin typeface="Roboto Medium"/>
                <a:ea typeface="Roboto Medium"/>
                <a:cs typeface="Roboto Medium"/>
                <a:sym typeface="Roboto Medium"/>
              </a:rPr>
              <a:t>Leader in 3 Major Peer Reviews</a:t>
            </a:r>
            <a:br>
              <a:rPr lang="en" sz="1000">
                <a:solidFill>
                  <a:schemeClr val="lt1"/>
                </a:solidFill>
                <a:latin typeface="Roboto Medium"/>
                <a:ea typeface="Roboto Medium"/>
                <a:cs typeface="Roboto Medium"/>
                <a:sym typeface="Roboto Medium"/>
              </a:rPr>
            </a:br>
            <a:r>
              <a:rPr lang="en" sz="1000">
                <a:solidFill>
                  <a:schemeClr val="lt1"/>
                </a:solidFill>
                <a:latin typeface="Roboto Medium"/>
                <a:ea typeface="Roboto Medium"/>
                <a:cs typeface="Roboto Medium"/>
                <a:sym typeface="Roboto Medium"/>
              </a:rPr>
              <a:t>Recognized in 3 Gartner </a:t>
            </a:r>
            <a:br>
              <a:rPr lang="en" sz="1000">
                <a:solidFill>
                  <a:schemeClr val="lt1"/>
                </a:solidFill>
                <a:latin typeface="Roboto Medium"/>
                <a:ea typeface="Roboto Medium"/>
                <a:cs typeface="Roboto Medium"/>
                <a:sym typeface="Roboto Medium"/>
              </a:rPr>
            </a:br>
            <a:r>
              <a:rPr lang="en" sz="1000">
                <a:solidFill>
                  <a:schemeClr val="lt1"/>
                </a:solidFill>
                <a:latin typeface="Roboto Medium"/>
                <a:ea typeface="Roboto Medium"/>
                <a:cs typeface="Roboto Medium"/>
                <a:sym typeface="Roboto Medium"/>
              </a:rPr>
              <a:t>Magic Quadrants</a:t>
            </a:r>
            <a:endParaRPr sz="1000">
              <a:solidFill>
                <a:schemeClr val="lt1"/>
              </a:solidFill>
              <a:latin typeface="Roboto Medium"/>
              <a:ea typeface="Roboto Medium"/>
              <a:cs typeface="Roboto Medium"/>
              <a:sym typeface="Roboto Medium"/>
            </a:endParaRPr>
          </a:p>
        </p:txBody>
      </p:sp>
      <p:sp>
        <p:nvSpPr>
          <p:cNvPr id="162" name="Google Shape;162;p39"/>
          <p:cNvSpPr txBox="1"/>
          <p:nvPr/>
        </p:nvSpPr>
        <p:spPr>
          <a:xfrm>
            <a:off x="3257000" y="2074900"/>
            <a:ext cx="1166400" cy="33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lt1"/>
                </a:solidFill>
                <a:latin typeface="Roboto Medium"/>
                <a:ea typeface="Roboto Medium"/>
                <a:cs typeface="Roboto Medium"/>
                <a:sym typeface="Roboto Medium"/>
              </a:rPr>
              <a:t>IPO Sept 2021</a:t>
            </a:r>
            <a:endParaRPr sz="1000">
              <a:solidFill>
                <a:schemeClr val="lt1"/>
              </a:solidFill>
              <a:latin typeface="Roboto Medium"/>
              <a:ea typeface="Roboto Medium"/>
              <a:cs typeface="Roboto Medium"/>
              <a:sym typeface="Roboto Medium"/>
            </a:endParaRPr>
          </a:p>
        </p:txBody>
      </p:sp>
      <p:sp>
        <p:nvSpPr>
          <p:cNvPr id="163" name="Google Shape;163;p39"/>
          <p:cNvSpPr txBox="1"/>
          <p:nvPr/>
        </p:nvSpPr>
        <p:spPr>
          <a:xfrm>
            <a:off x="284989" y="173736"/>
            <a:ext cx="8001000" cy="7437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 sz="3000">
                <a:solidFill>
                  <a:srgbClr val="FFFFFF"/>
                </a:solidFill>
                <a:latin typeface="Roboto Black"/>
                <a:ea typeface="Roboto Black"/>
                <a:cs typeface="Roboto Black"/>
                <a:sym typeface="Roboto Black"/>
              </a:rPr>
              <a:t>Freshworks at a glance</a:t>
            </a:r>
            <a:endParaRPr sz="3000">
              <a:solidFill>
                <a:srgbClr val="FFFFFF"/>
              </a:solidFill>
              <a:latin typeface="Roboto Black"/>
              <a:ea typeface="Roboto Black"/>
              <a:cs typeface="Roboto Black"/>
              <a:sym typeface="Roboto Black"/>
            </a:endParaRPr>
          </a:p>
        </p:txBody>
      </p:sp>
      <p:grpSp>
        <p:nvGrpSpPr>
          <p:cNvPr id="164" name="Google Shape;164;p39"/>
          <p:cNvGrpSpPr/>
          <p:nvPr/>
        </p:nvGrpSpPr>
        <p:grpSpPr>
          <a:xfrm>
            <a:off x="3379113" y="-997045"/>
            <a:ext cx="1234069" cy="2585195"/>
            <a:chOff x="3351437" y="-1847383"/>
            <a:chExt cx="1728388" cy="3621736"/>
          </a:xfrm>
        </p:grpSpPr>
        <p:pic>
          <p:nvPicPr>
            <p:cNvPr id="165" name="Google Shape;165;p39"/>
            <p:cNvPicPr preferRelativeResize="0"/>
            <p:nvPr/>
          </p:nvPicPr>
          <p:blipFill rotWithShape="1">
            <a:blip r:embed="rId4">
              <a:alphaModFix/>
            </a:blip>
            <a:srcRect b="0" l="0" r="66689" t="0"/>
            <a:stretch/>
          </p:blipFill>
          <p:spPr>
            <a:xfrm>
              <a:off x="3351437" y="1279536"/>
              <a:ext cx="580009" cy="494816"/>
            </a:xfrm>
            <a:prstGeom prst="rect">
              <a:avLst/>
            </a:prstGeom>
            <a:noFill/>
            <a:ln>
              <a:noFill/>
            </a:ln>
          </p:spPr>
        </p:pic>
        <p:pic>
          <p:nvPicPr>
            <p:cNvPr id="166" name="Google Shape;166;p39"/>
            <p:cNvPicPr preferRelativeResize="0"/>
            <p:nvPr/>
          </p:nvPicPr>
          <p:blipFill rotWithShape="1">
            <a:blip r:embed="rId5">
              <a:alphaModFix/>
            </a:blip>
            <a:srcRect b="0" l="32648" r="-9288" t="0"/>
            <a:stretch/>
          </p:blipFill>
          <p:spPr>
            <a:xfrm>
              <a:off x="3831824" y="-1847383"/>
              <a:ext cx="1248000" cy="462725"/>
            </a:xfrm>
            <a:prstGeom prst="rect">
              <a:avLst/>
            </a:prstGeom>
            <a:noFill/>
            <a:ln>
              <a:noFill/>
            </a:ln>
          </p:spPr>
        </p:pic>
      </p:grpSp>
      <p:sp>
        <p:nvSpPr>
          <p:cNvPr id="167" name="Google Shape;167;p39"/>
          <p:cNvSpPr txBox="1"/>
          <p:nvPr/>
        </p:nvSpPr>
        <p:spPr>
          <a:xfrm>
            <a:off x="3356425" y="1757900"/>
            <a:ext cx="2597100" cy="3303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2200">
                <a:solidFill>
                  <a:schemeClr val="lt1"/>
                </a:solidFill>
                <a:latin typeface="Roboto Black"/>
                <a:ea typeface="Roboto Black"/>
                <a:cs typeface="Roboto Black"/>
                <a:sym typeface="Roboto Black"/>
              </a:rPr>
              <a:t>FRSH</a:t>
            </a:r>
            <a:endParaRPr sz="2200">
              <a:solidFill>
                <a:schemeClr val="lt1"/>
              </a:solidFill>
              <a:latin typeface="Roboto Black"/>
              <a:ea typeface="Roboto Black"/>
              <a:cs typeface="Roboto Black"/>
              <a:sym typeface="Roboto Black"/>
            </a:endParaRPr>
          </a:p>
        </p:txBody>
      </p:sp>
      <p:sp>
        <p:nvSpPr>
          <p:cNvPr id="168" name="Google Shape;168;p39"/>
          <p:cNvSpPr txBox="1"/>
          <p:nvPr/>
        </p:nvSpPr>
        <p:spPr>
          <a:xfrm>
            <a:off x="1084400" y="1757900"/>
            <a:ext cx="1248000" cy="3303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2200">
                <a:solidFill>
                  <a:schemeClr val="lt1"/>
                </a:solidFill>
                <a:latin typeface="Roboto Black"/>
                <a:ea typeface="Roboto Black"/>
                <a:cs typeface="Roboto Black"/>
                <a:sym typeface="Roboto Black"/>
              </a:rPr>
              <a:t>2010</a:t>
            </a:r>
            <a:endParaRPr sz="2200">
              <a:solidFill>
                <a:schemeClr val="lt1"/>
              </a:solidFill>
              <a:latin typeface="Roboto Black"/>
              <a:ea typeface="Roboto Black"/>
              <a:cs typeface="Roboto Black"/>
              <a:sym typeface="Roboto Black"/>
            </a:endParaRPr>
          </a:p>
        </p:txBody>
      </p:sp>
      <p:pic>
        <p:nvPicPr>
          <p:cNvPr id="169" name="Google Shape;169;p39"/>
          <p:cNvPicPr preferRelativeResize="0"/>
          <p:nvPr/>
        </p:nvPicPr>
        <p:blipFill>
          <a:blip r:embed="rId6">
            <a:alphaModFix/>
          </a:blip>
          <a:stretch>
            <a:fillRect/>
          </a:stretch>
        </p:blipFill>
        <p:spPr>
          <a:xfrm>
            <a:off x="3391848" y="3037051"/>
            <a:ext cx="388650" cy="388650"/>
          </a:xfrm>
          <a:prstGeom prst="rect">
            <a:avLst/>
          </a:prstGeom>
          <a:noFill/>
          <a:ln>
            <a:noFill/>
          </a:ln>
        </p:spPr>
      </p:pic>
      <p:pic>
        <p:nvPicPr>
          <p:cNvPr id="170" name="Google Shape;170;p39"/>
          <p:cNvPicPr preferRelativeResize="0"/>
          <p:nvPr/>
        </p:nvPicPr>
        <p:blipFill>
          <a:blip r:embed="rId7">
            <a:alphaModFix/>
          </a:blip>
          <a:stretch>
            <a:fillRect/>
          </a:stretch>
        </p:blipFill>
        <p:spPr>
          <a:xfrm>
            <a:off x="1145400" y="3024313"/>
            <a:ext cx="414125" cy="414125"/>
          </a:xfrm>
          <a:prstGeom prst="rect">
            <a:avLst/>
          </a:prstGeom>
          <a:noFill/>
          <a:ln>
            <a:noFill/>
          </a:ln>
        </p:spPr>
      </p:pic>
      <p:pic>
        <p:nvPicPr>
          <p:cNvPr id="171" name="Google Shape;171;p39"/>
          <p:cNvPicPr preferRelativeResize="0"/>
          <p:nvPr/>
        </p:nvPicPr>
        <p:blipFill>
          <a:blip r:embed="rId8">
            <a:alphaModFix/>
          </a:blip>
          <a:stretch>
            <a:fillRect/>
          </a:stretch>
        </p:blipFill>
        <p:spPr>
          <a:xfrm>
            <a:off x="5766901" y="3025899"/>
            <a:ext cx="388650" cy="409975"/>
          </a:xfrm>
          <a:prstGeom prst="rect">
            <a:avLst/>
          </a:prstGeom>
          <a:noFill/>
          <a:ln>
            <a:noFill/>
          </a:ln>
        </p:spPr>
      </p:pic>
      <p:pic>
        <p:nvPicPr>
          <p:cNvPr id="172" name="Google Shape;172;p39"/>
          <p:cNvPicPr preferRelativeResize="0"/>
          <p:nvPr/>
        </p:nvPicPr>
        <p:blipFill>
          <a:blip r:embed="rId9">
            <a:alphaModFix/>
          </a:blip>
          <a:stretch>
            <a:fillRect/>
          </a:stretch>
        </p:blipFill>
        <p:spPr>
          <a:xfrm>
            <a:off x="9335325" y="1212594"/>
            <a:ext cx="388650" cy="388672"/>
          </a:xfrm>
          <a:prstGeom prst="rect">
            <a:avLst/>
          </a:prstGeom>
          <a:noFill/>
          <a:ln>
            <a:noFill/>
          </a:ln>
        </p:spPr>
      </p:pic>
      <p:pic>
        <p:nvPicPr>
          <p:cNvPr id="173" name="Google Shape;173;p39"/>
          <p:cNvPicPr preferRelativeResize="0"/>
          <p:nvPr/>
        </p:nvPicPr>
        <p:blipFill>
          <a:blip r:embed="rId10">
            <a:alphaModFix/>
          </a:blip>
          <a:stretch>
            <a:fillRect/>
          </a:stretch>
        </p:blipFill>
        <p:spPr>
          <a:xfrm>
            <a:off x="5723750" y="1180050"/>
            <a:ext cx="474950" cy="474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0"/>
          <p:cNvSpPr txBox="1"/>
          <p:nvPr>
            <p:ph type="title"/>
          </p:nvPr>
        </p:nvSpPr>
        <p:spPr>
          <a:xfrm>
            <a:off x="328800" y="2873725"/>
            <a:ext cx="3053100" cy="1532400"/>
          </a:xfrm>
          <a:prstGeom prst="rect">
            <a:avLst/>
          </a:prstGeom>
        </p:spPr>
        <p:txBody>
          <a:bodyPr anchorCtr="0" anchor="t" bIns="91425" lIns="0" spcFirstLastPara="1" rIns="91425" wrap="square" tIns="91425">
            <a:normAutofit/>
          </a:bodyPr>
          <a:lstStyle/>
          <a:p>
            <a:pPr indent="0" lvl="0" marL="0" marR="0" rtl="0" algn="l">
              <a:lnSpc>
                <a:spcPct val="150000"/>
              </a:lnSpc>
              <a:spcBef>
                <a:spcPts val="0"/>
              </a:spcBef>
              <a:spcAft>
                <a:spcPts val="0"/>
              </a:spcAft>
              <a:buNone/>
            </a:pPr>
            <a:r>
              <a:rPr b="1" lang="en" sz="1500">
                <a:latin typeface="Roboto"/>
                <a:ea typeface="Roboto"/>
                <a:cs typeface="Roboto"/>
                <a:sym typeface="Roboto"/>
              </a:rPr>
              <a:t>Fast </a:t>
            </a:r>
            <a:r>
              <a:rPr b="1" lang="en" sz="1500">
                <a:solidFill>
                  <a:srgbClr val="59F2F6"/>
                </a:solidFill>
                <a:latin typeface="Roboto"/>
                <a:ea typeface="Roboto"/>
                <a:cs typeface="Roboto"/>
                <a:sym typeface="Roboto"/>
              </a:rPr>
              <a:t>AND</a:t>
            </a:r>
            <a:r>
              <a:rPr b="1" lang="en" sz="1500">
                <a:latin typeface="Roboto"/>
                <a:ea typeface="Roboto"/>
                <a:cs typeface="Roboto"/>
                <a:sym typeface="Roboto"/>
              </a:rPr>
              <a:t> Easy</a:t>
            </a:r>
            <a:endParaRPr b="1" sz="1500">
              <a:latin typeface="Roboto"/>
              <a:ea typeface="Roboto"/>
              <a:cs typeface="Roboto"/>
              <a:sym typeface="Roboto"/>
            </a:endParaRPr>
          </a:p>
          <a:p>
            <a:pPr indent="0" lvl="0" marL="0" marR="0" rtl="0" algn="l">
              <a:lnSpc>
                <a:spcPct val="150000"/>
              </a:lnSpc>
              <a:spcBef>
                <a:spcPts val="0"/>
              </a:spcBef>
              <a:spcAft>
                <a:spcPts val="0"/>
              </a:spcAft>
              <a:buNone/>
            </a:pPr>
            <a:r>
              <a:rPr b="1" lang="en" sz="1500">
                <a:latin typeface="Roboto"/>
                <a:ea typeface="Roboto"/>
                <a:cs typeface="Roboto"/>
                <a:sym typeface="Roboto"/>
              </a:rPr>
              <a:t>Affordable </a:t>
            </a:r>
            <a:r>
              <a:rPr b="1" lang="en" sz="1500">
                <a:solidFill>
                  <a:srgbClr val="59F2F6"/>
                </a:solidFill>
                <a:latin typeface="Roboto"/>
                <a:ea typeface="Roboto"/>
                <a:cs typeface="Roboto"/>
                <a:sym typeface="Roboto"/>
              </a:rPr>
              <a:t>AND</a:t>
            </a:r>
            <a:r>
              <a:rPr b="1" lang="en" sz="1500">
                <a:latin typeface="Roboto"/>
                <a:ea typeface="Roboto"/>
                <a:cs typeface="Roboto"/>
                <a:sym typeface="Roboto"/>
              </a:rPr>
              <a:t> Powerful</a:t>
            </a:r>
            <a:endParaRPr b="1" sz="1500">
              <a:latin typeface="Roboto"/>
              <a:ea typeface="Roboto"/>
              <a:cs typeface="Roboto"/>
              <a:sym typeface="Roboto"/>
            </a:endParaRPr>
          </a:p>
          <a:p>
            <a:pPr indent="0" lvl="0" marL="0" marR="0" rtl="0" algn="l">
              <a:lnSpc>
                <a:spcPct val="150000"/>
              </a:lnSpc>
              <a:spcBef>
                <a:spcPts val="0"/>
              </a:spcBef>
              <a:spcAft>
                <a:spcPts val="0"/>
              </a:spcAft>
              <a:buNone/>
            </a:pPr>
            <a:r>
              <a:rPr b="1" lang="en" sz="1500">
                <a:latin typeface="Roboto"/>
                <a:ea typeface="Roboto"/>
                <a:cs typeface="Roboto"/>
                <a:sym typeface="Roboto"/>
              </a:rPr>
              <a:t>Modern </a:t>
            </a:r>
            <a:r>
              <a:rPr b="1" lang="en" sz="1500">
                <a:solidFill>
                  <a:srgbClr val="59F2F6"/>
                </a:solidFill>
                <a:latin typeface="Roboto"/>
                <a:ea typeface="Roboto"/>
                <a:cs typeface="Roboto"/>
                <a:sym typeface="Roboto"/>
              </a:rPr>
              <a:t>AND</a:t>
            </a:r>
            <a:r>
              <a:rPr b="1" lang="en" sz="1500">
                <a:latin typeface="Roboto"/>
                <a:ea typeface="Roboto"/>
                <a:cs typeface="Roboto"/>
                <a:sym typeface="Roboto"/>
              </a:rPr>
              <a:t> Enterprise-Grade</a:t>
            </a:r>
            <a:endParaRPr b="1" sz="1500">
              <a:latin typeface="Roboto"/>
              <a:ea typeface="Roboto"/>
              <a:cs typeface="Roboto"/>
              <a:sym typeface="Roboto"/>
            </a:endParaRPr>
          </a:p>
        </p:txBody>
      </p:sp>
      <p:sp>
        <p:nvSpPr>
          <p:cNvPr id="179" name="Google Shape;179;p40"/>
          <p:cNvSpPr/>
          <p:nvPr/>
        </p:nvSpPr>
        <p:spPr>
          <a:xfrm>
            <a:off x="4205400" y="788850"/>
            <a:ext cx="3750300" cy="3750300"/>
          </a:xfrm>
          <a:prstGeom prst="ellipse">
            <a:avLst/>
          </a:prstGeom>
          <a:solidFill>
            <a:srgbClr val="FFFFFF"/>
          </a:solidFill>
          <a:ln>
            <a:noFill/>
          </a:ln>
          <a:effectLst>
            <a:outerShdw blurRad="200025" rotWithShape="0" algn="bl" dir="5400000" dist="19050">
              <a:srgbClr val="000000">
                <a:alpha val="117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40"/>
          <p:cNvSpPr/>
          <p:nvPr/>
        </p:nvSpPr>
        <p:spPr>
          <a:xfrm>
            <a:off x="5118605" y="1693998"/>
            <a:ext cx="1898400" cy="1898400"/>
          </a:xfrm>
          <a:prstGeom prst="ellipse">
            <a:avLst/>
          </a:prstGeom>
          <a:solidFill>
            <a:srgbClr val="08C7FB"/>
          </a:solidFill>
          <a:ln cap="flat" cmpd="sng" w="76200">
            <a:solidFill>
              <a:srgbClr val="59F2F6"/>
            </a:solidFill>
            <a:prstDash val="solid"/>
            <a:round/>
            <a:headEnd len="sm" w="sm" type="none"/>
            <a:tailEnd len="sm" w="sm" type="none"/>
          </a:ln>
          <a:effectLst>
            <a:outerShdw blurRad="200025" rotWithShape="0" algn="bl" dir="5400000" dist="19050">
              <a:srgbClr val="000000">
                <a:alpha val="117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0"/>
          <p:cNvSpPr txBox="1"/>
          <p:nvPr/>
        </p:nvSpPr>
        <p:spPr>
          <a:xfrm>
            <a:off x="5526980" y="2573997"/>
            <a:ext cx="1033500" cy="227700"/>
          </a:xfrm>
          <a:prstGeom prst="rect">
            <a:avLst/>
          </a:prstGeom>
          <a:solidFill>
            <a:srgbClr val="08C7F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lang="en" sz="800">
                <a:solidFill>
                  <a:srgbClr val="0B1320"/>
                </a:solidFill>
                <a:latin typeface="Roboto"/>
                <a:ea typeface="Roboto"/>
                <a:cs typeface="Roboto"/>
                <a:sym typeface="Roboto"/>
              </a:rPr>
              <a:t>Unified</a:t>
            </a:r>
            <a:endParaRPr b="0" i="0" sz="800" u="none" cap="none" strike="noStrike">
              <a:solidFill>
                <a:srgbClr val="0B1320"/>
              </a:solidFill>
              <a:latin typeface="Roboto"/>
              <a:ea typeface="Roboto"/>
              <a:cs typeface="Roboto"/>
              <a:sym typeface="Roboto"/>
            </a:endParaRPr>
          </a:p>
        </p:txBody>
      </p:sp>
      <p:sp>
        <p:nvSpPr>
          <p:cNvPr id="182" name="Google Shape;182;p40"/>
          <p:cNvSpPr txBox="1"/>
          <p:nvPr/>
        </p:nvSpPr>
        <p:spPr>
          <a:xfrm>
            <a:off x="5089814" y="3934453"/>
            <a:ext cx="730200" cy="290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B1320"/>
                </a:solidFill>
                <a:latin typeface="Roboto"/>
                <a:ea typeface="Roboto"/>
                <a:cs typeface="Roboto"/>
                <a:sym typeface="Roboto"/>
              </a:rPr>
              <a:t>Automa</a:t>
            </a:r>
            <a:r>
              <a:rPr lang="en" sz="800">
                <a:solidFill>
                  <a:srgbClr val="0B1320"/>
                </a:solidFill>
                <a:latin typeface="Roboto"/>
                <a:ea typeface="Roboto"/>
                <a:cs typeface="Roboto"/>
                <a:sym typeface="Roboto"/>
              </a:rPr>
              <a:t>ted</a:t>
            </a:r>
            <a:endParaRPr b="0" i="0" sz="800" u="none" cap="none" strike="noStrike">
              <a:solidFill>
                <a:srgbClr val="0B1320"/>
              </a:solidFill>
              <a:latin typeface="Roboto"/>
              <a:ea typeface="Roboto"/>
              <a:cs typeface="Roboto"/>
              <a:sym typeface="Roboto"/>
            </a:endParaRPr>
          </a:p>
        </p:txBody>
      </p:sp>
      <p:sp>
        <p:nvSpPr>
          <p:cNvPr id="183" name="Google Shape;183;p40"/>
          <p:cNvSpPr txBox="1"/>
          <p:nvPr/>
        </p:nvSpPr>
        <p:spPr>
          <a:xfrm>
            <a:off x="9475699" y="4811414"/>
            <a:ext cx="857100" cy="22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B1320"/>
                </a:solidFill>
                <a:latin typeface="Roboto"/>
                <a:ea typeface="Roboto"/>
                <a:cs typeface="Roboto"/>
                <a:sym typeface="Roboto"/>
              </a:rPr>
              <a:t>Collaborati</a:t>
            </a:r>
            <a:r>
              <a:rPr lang="en" sz="800">
                <a:solidFill>
                  <a:srgbClr val="0B1320"/>
                </a:solidFill>
                <a:latin typeface="Roboto"/>
                <a:ea typeface="Roboto"/>
                <a:cs typeface="Roboto"/>
                <a:sym typeface="Roboto"/>
              </a:rPr>
              <a:t>ve</a:t>
            </a:r>
            <a:r>
              <a:rPr b="0" i="0" lang="en" sz="800" u="none" cap="none" strike="noStrike">
                <a:solidFill>
                  <a:srgbClr val="0B1320"/>
                </a:solidFill>
                <a:latin typeface="Roboto"/>
                <a:ea typeface="Roboto"/>
                <a:cs typeface="Roboto"/>
                <a:sym typeface="Roboto"/>
              </a:rPr>
              <a:t> </a:t>
            </a:r>
            <a:endParaRPr b="0" i="0" sz="800" u="none" cap="none" strike="noStrike">
              <a:solidFill>
                <a:srgbClr val="0B1320"/>
              </a:solidFill>
              <a:latin typeface="Roboto"/>
              <a:ea typeface="Roboto"/>
              <a:cs typeface="Roboto"/>
              <a:sym typeface="Roboto"/>
            </a:endParaRPr>
          </a:p>
        </p:txBody>
      </p:sp>
      <p:sp>
        <p:nvSpPr>
          <p:cNvPr id="184" name="Google Shape;184;p40"/>
          <p:cNvSpPr txBox="1"/>
          <p:nvPr/>
        </p:nvSpPr>
        <p:spPr>
          <a:xfrm>
            <a:off x="4553306" y="2013383"/>
            <a:ext cx="474300" cy="2277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800"/>
              <a:buFont typeface="Arial"/>
              <a:buNone/>
            </a:pPr>
            <a:r>
              <a:rPr lang="en" sz="800">
                <a:solidFill>
                  <a:srgbClr val="0B1320"/>
                </a:solidFill>
                <a:latin typeface="Roboto"/>
                <a:ea typeface="Roboto"/>
                <a:cs typeface="Roboto"/>
                <a:sym typeface="Roboto"/>
              </a:rPr>
              <a:t>Low TCO</a:t>
            </a:r>
            <a:endParaRPr b="0" i="0" sz="800" u="none" cap="none" strike="noStrike">
              <a:solidFill>
                <a:srgbClr val="0B1320"/>
              </a:solidFill>
              <a:latin typeface="Roboto"/>
              <a:ea typeface="Roboto"/>
              <a:cs typeface="Roboto"/>
              <a:sym typeface="Roboto"/>
            </a:endParaRPr>
          </a:p>
        </p:txBody>
      </p:sp>
      <p:sp>
        <p:nvSpPr>
          <p:cNvPr id="185" name="Google Shape;185;p40"/>
          <p:cNvSpPr txBox="1"/>
          <p:nvPr/>
        </p:nvSpPr>
        <p:spPr>
          <a:xfrm>
            <a:off x="7002826" y="1976407"/>
            <a:ext cx="626100" cy="1659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800"/>
              <a:buFont typeface="Arial"/>
              <a:buNone/>
            </a:pPr>
            <a:r>
              <a:rPr lang="en" sz="800">
                <a:solidFill>
                  <a:srgbClr val="0B1320"/>
                </a:solidFill>
                <a:latin typeface="Roboto"/>
                <a:ea typeface="Roboto"/>
                <a:cs typeface="Roboto"/>
                <a:sym typeface="Roboto"/>
              </a:rPr>
              <a:t>Intuitive</a:t>
            </a:r>
            <a:endParaRPr b="0" i="0" sz="800" u="none" cap="none" strike="noStrike">
              <a:solidFill>
                <a:srgbClr val="0B1320"/>
              </a:solidFill>
              <a:latin typeface="Roboto"/>
              <a:ea typeface="Roboto"/>
              <a:cs typeface="Roboto"/>
              <a:sym typeface="Roboto"/>
            </a:endParaRPr>
          </a:p>
        </p:txBody>
      </p:sp>
      <p:sp>
        <p:nvSpPr>
          <p:cNvPr id="186" name="Google Shape;186;p40"/>
          <p:cNvSpPr txBox="1"/>
          <p:nvPr/>
        </p:nvSpPr>
        <p:spPr>
          <a:xfrm>
            <a:off x="4338747" y="3018013"/>
            <a:ext cx="792900" cy="22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lang="en" sz="800">
                <a:solidFill>
                  <a:srgbClr val="0B1320"/>
                </a:solidFill>
                <a:latin typeface="Roboto"/>
                <a:ea typeface="Roboto"/>
                <a:cs typeface="Roboto"/>
                <a:sym typeface="Roboto"/>
              </a:rPr>
              <a:t>Fast &amp; Easy</a:t>
            </a:r>
            <a:endParaRPr b="0" i="0" sz="800" u="none" cap="none" strike="noStrike">
              <a:solidFill>
                <a:srgbClr val="0B1320"/>
              </a:solidFill>
              <a:latin typeface="Roboto"/>
              <a:ea typeface="Roboto"/>
              <a:cs typeface="Roboto"/>
              <a:sym typeface="Roboto"/>
            </a:endParaRPr>
          </a:p>
        </p:txBody>
      </p:sp>
      <p:pic>
        <p:nvPicPr>
          <p:cNvPr id="187" name="Google Shape;187;p40"/>
          <p:cNvPicPr preferRelativeResize="0"/>
          <p:nvPr/>
        </p:nvPicPr>
        <p:blipFill>
          <a:blip r:embed="rId3">
            <a:alphaModFix/>
          </a:blip>
          <a:stretch>
            <a:fillRect/>
          </a:stretch>
        </p:blipFill>
        <p:spPr>
          <a:xfrm>
            <a:off x="5327215" y="3703512"/>
            <a:ext cx="255394" cy="255392"/>
          </a:xfrm>
          <a:prstGeom prst="rect">
            <a:avLst/>
          </a:prstGeom>
          <a:noFill/>
          <a:ln>
            <a:noFill/>
          </a:ln>
        </p:spPr>
      </p:pic>
      <p:pic>
        <p:nvPicPr>
          <p:cNvPr id="188" name="Google Shape;188;p40"/>
          <p:cNvPicPr preferRelativeResize="0"/>
          <p:nvPr/>
        </p:nvPicPr>
        <p:blipFill>
          <a:blip r:embed="rId4">
            <a:alphaModFix/>
          </a:blip>
          <a:stretch>
            <a:fillRect/>
          </a:stretch>
        </p:blipFill>
        <p:spPr>
          <a:xfrm>
            <a:off x="4593290" y="2691191"/>
            <a:ext cx="313302" cy="313302"/>
          </a:xfrm>
          <a:prstGeom prst="rect">
            <a:avLst/>
          </a:prstGeom>
          <a:noFill/>
          <a:ln>
            <a:noFill/>
          </a:ln>
        </p:spPr>
      </p:pic>
      <p:pic>
        <p:nvPicPr>
          <p:cNvPr id="189" name="Google Shape;189;p40"/>
          <p:cNvPicPr preferRelativeResize="0"/>
          <p:nvPr/>
        </p:nvPicPr>
        <p:blipFill>
          <a:blip r:embed="rId5">
            <a:alphaModFix/>
          </a:blip>
          <a:stretch>
            <a:fillRect/>
          </a:stretch>
        </p:blipFill>
        <p:spPr>
          <a:xfrm>
            <a:off x="7139103" y="1637681"/>
            <a:ext cx="313302" cy="313277"/>
          </a:xfrm>
          <a:prstGeom prst="rect">
            <a:avLst/>
          </a:prstGeom>
          <a:noFill/>
          <a:ln>
            <a:noFill/>
          </a:ln>
        </p:spPr>
      </p:pic>
      <p:pic>
        <p:nvPicPr>
          <p:cNvPr id="190" name="Google Shape;190;p40"/>
          <p:cNvPicPr preferRelativeResize="0"/>
          <p:nvPr/>
        </p:nvPicPr>
        <p:blipFill>
          <a:blip r:embed="rId6">
            <a:alphaModFix/>
          </a:blip>
          <a:stretch>
            <a:fillRect/>
          </a:stretch>
        </p:blipFill>
        <p:spPr>
          <a:xfrm>
            <a:off x="9659636" y="4457851"/>
            <a:ext cx="313302" cy="313302"/>
          </a:xfrm>
          <a:prstGeom prst="rect">
            <a:avLst/>
          </a:prstGeom>
          <a:noFill/>
          <a:ln>
            <a:noFill/>
          </a:ln>
        </p:spPr>
      </p:pic>
      <p:pic>
        <p:nvPicPr>
          <p:cNvPr id="191" name="Google Shape;191;p40"/>
          <p:cNvPicPr preferRelativeResize="0"/>
          <p:nvPr/>
        </p:nvPicPr>
        <p:blipFill>
          <a:blip r:embed="rId7">
            <a:alphaModFix/>
          </a:blip>
          <a:stretch>
            <a:fillRect/>
          </a:stretch>
        </p:blipFill>
        <p:spPr>
          <a:xfrm>
            <a:off x="4664856" y="1714491"/>
            <a:ext cx="313302" cy="310025"/>
          </a:xfrm>
          <a:prstGeom prst="rect">
            <a:avLst/>
          </a:prstGeom>
          <a:noFill/>
          <a:ln>
            <a:noFill/>
          </a:ln>
        </p:spPr>
      </p:pic>
      <p:pic>
        <p:nvPicPr>
          <p:cNvPr id="192" name="Google Shape;192;p40"/>
          <p:cNvPicPr preferRelativeResize="0"/>
          <p:nvPr/>
        </p:nvPicPr>
        <p:blipFill>
          <a:blip r:embed="rId8">
            <a:alphaModFix/>
          </a:blip>
          <a:stretch>
            <a:fillRect/>
          </a:stretch>
        </p:blipFill>
        <p:spPr>
          <a:xfrm>
            <a:off x="7316686" y="2669394"/>
            <a:ext cx="255393" cy="294694"/>
          </a:xfrm>
          <a:prstGeom prst="rect">
            <a:avLst/>
          </a:prstGeom>
          <a:noFill/>
          <a:ln>
            <a:noFill/>
          </a:ln>
        </p:spPr>
      </p:pic>
      <p:pic>
        <p:nvPicPr>
          <p:cNvPr id="193" name="Google Shape;193;p40"/>
          <p:cNvPicPr preferRelativeResize="0"/>
          <p:nvPr/>
        </p:nvPicPr>
        <p:blipFill rotWithShape="1">
          <a:blip r:embed="rId9">
            <a:alphaModFix/>
          </a:blip>
          <a:srcRect b="26019" l="14512" r="48699" t="8522"/>
          <a:stretch/>
        </p:blipFill>
        <p:spPr>
          <a:xfrm>
            <a:off x="5330085" y="1910289"/>
            <a:ext cx="1506300" cy="1506300"/>
          </a:xfrm>
          <a:prstGeom prst="ellipse">
            <a:avLst/>
          </a:prstGeom>
          <a:noFill/>
          <a:ln cap="flat" cmpd="sng" w="76200">
            <a:solidFill>
              <a:srgbClr val="47A2EB"/>
            </a:solidFill>
            <a:prstDash val="solid"/>
            <a:round/>
            <a:headEnd len="sm" w="sm" type="none"/>
            <a:tailEnd len="sm" w="sm" type="none"/>
          </a:ln>
        </p:spPr>
      </p:pic>
      <p:sp>
        <p:nvSpPr>
          <p:cNvPr id="194" name="Google Shape;194;p40"/>
          <p:cNvSpPr txBox="1"/>
          <p:nvPr>
            <p:ph type="title"/>
          </p:nvPr>
        </p:nvSpPr>
        <p:spPr>
          <a:xfrm>
            <a:off x="283469" y="1353200"/>
            <a:ext cx="3466500" cy="743700"/>
          </a:xfrm>
          <a:prstGeom prst="rect">
            <a:avLst/>
          </a:prstGeom>
        </p:spPr>
        <p:txBody>
          <a:bodyPr anchorCtr="0" anchor="t" bIns="91425" lIns="0" spcFirstLastPara="1" rIns="91425" wrap="square" tIns="91425">
            <a:normAutofit fontScale="90000"/>
          </a:bodyPr>
          <a:lstStyle/>
          <a:p>
            <a:pPr indent="0" lvl="0" marL="0" rtl="0" algn="l">
              <a:spcBef>
                <a:spcPts val="0"/>
              </a:spcBef>
              <a:spcAft>
                <a:spcPts val="0"/>
              </a:spcAft>
              <a:buNone/>
            </a:pPr>
            <a:r>
              <a:rPr lang="en" sz="4000"/>
              <a:t>Today’s</a:t>
            </a:r>
            <a:br>
              <a:rPr lang="en" sz="4000"/>
            </a:br>
            <a:r>
              <a:rPr lang="en" sz="4000"/>
              <a:t>expectations</a:t>
            </a:r>
            <a:endParaRPr sz="4000"/>
          </a:p>
        </p:txBody>
      </p:sp>
      <p:sp>
        <p:nvSpPr>
          <p:cNvPr id="195" name="Google Shape;195;p40"/>
          <p:cNvSpPr txBox="1"/>
          <p:nvPr/>
        </p:nvSpPr>
        <p:spPr>
          <a:xfrm>
            <a:off x="5356025" y="994800"/>
            <a:ext cx="14544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3000">
                <a:solidFill>
                  <a:schemeClr val="accent3"/>
                </a:solidFill>
                <a:latin typeface="Roboto Black"/>
                <a:ea typeface="Roboto Black"/>
                <a:cs typeface="Roboto Black"/>
                <a:sym typeface="Roboto Black"/>
              </a:rPr>
              <a:t>VA</a:t>
            </a:r>
            <a:r>
              <a:rPr lang="en" sz="3000">
                <a:solidFill>
                  <a:schemeClr val="accent1"/>
                </a:solidFill>
                <a:latin typeface="Roboto Black"/>
                <a:ea typeface="Roboto Black"/>
                <a:cs typeface="Roboto Black"/>
                <a:sym typeface="Roboto Black"/>
              </a:rPr>
              <a:t>LU</a:t>
            </a:r>
            <a:r>
              <a:rPr lang="en" sz="3000">
                <a:solidFill>
                  <a:schemeClr val="accent2"/>
                </a:solidFill>
                <a:latin typeface="Roboto Black"/>
                <a:ea typeface="Roboto Black"/>
                <a:cs typeface="Roboto Black"/>
                <a:sym typeface="Roboto Black"/>
              </a:rPr>
              <a:t>E</a:t>
            </a:r>
            <a:endParaRPr sz="3000"/>
          </a:p>
        </p:txBody>
      </p:sp>
      <p:sp>
        <p:nvSpPr>
          <p:cNvPr id="196" name="Google Shape;196;p40"/>
          <p:cNvSpPr txBox="1"/>
          <p:nvPr/>
        </p:nvSpPr>
        <p:spPr>
          <a:xfrm>
            <a:off x="7131332" y="3048913"/>
            <a:ext cx="626100" cy="1659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800"/>
              <a:buFont typeface="Arial"/>
              <a:buNone/>
            </a:pPr>
            <a:r>
              <a:rPr lang="en" sz="800">
                <a:solidFill>
                  <a:srgbClr val="0B1320"/>
                </a:solidFill>
                <a:latin typeface="Roboto"/>
                <a:ea typeface="Roboto"/>
                <a:cs typeface="Roboto"/>
                <a:sym typeface="Roboto"/>
              </a:rPr>
              <a:t>Anywhere, Anytime</a:t>
            </a:r>
            <a:endParaRPr sz="800">
              <a:solidFill>
                <a:srgbClr val="0B1320"/>
              </a:solidFill>
              <a:latin typeface="Roboto"/>
              <a:ea typeface="Roboto"/>
              <a:cs typeface="Roboto"/>
              <a:sym typeface="Roboto"/>
            </a:endParaRPr>
          </a:p>
        </p:txBody>
      </p:sp>
      <p:sp>
        <p:nvSpPr>
          <p:cNvPr id="197" name="Google Shape;197;p40"/>
          <p:cNvSpPr txBox="1"/>
          <p:nvPr/>
        </p:nvSpPr>
        <p:spPr>
          <a:xfrm>
            <a:off x="6263469" y="4007673"/>
            <a:ext cx="730200" cy="1659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800"/>
              <a:buFont typeface="Arial"/>
              <a:buNone/>
            </a:pPr>
            <a:r>
              <a:rPr lang="en" sz="800">
                <a:solidFill>
                  <a:srgbClr val="0B1320"/>
                </a:solidFill>
                <a:latin typeface="Roboto"/>
                <a:ea typeface="Roboto"/>
                <a:cs typeface="Roboto"/>
                <a:sym typeface="Roboto"/>
              </a:rPr>
              <a:t>Conversational</a:t>
            </a:r>
            <a:endParaRPr b="0" i="0" sz="800" u="none" cap="none" strike="noStrike">
              <a:solidFill>
                <a:srgbClr val="0B1320"/>
              </a:solidFill>
              <a:latin typeface="Roboto"/>
              <a:ea typeface="Roboto"/>
              <a:cs typeface="Roboto"/>
              <a:sym typeface="Roboto"/>
            </a:endParaRPr>
          </a:p>
        </p:txBody>
      </p:sp>
      <p:pic>
        <p:nvPicPr>
          <p:cNvPr id="198" name="Google Shape;198;p40"/>
          <p:cNvPicPr preferRelativeResize="0"/>
          <p:nvPr/>
        </p:nvPicPr>
        <p:blipFill>
          <a:blip r:embed="rId10">
            <a:alphaModFix/>
          </a:blip>
          <a:stretch>
            <a:fillRect/>
          </a:stretch>
        </p:blipFill>
        <p:spPr>
          <a:xfrm>
            <a:off x="6400541" y="3676196"/>
            <a:ext cx="427205" cy="310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1"/>
          <p:cNvSpPr txBox="1"/>
          <p:nvPr>
            <p:ph idx="1" type="body"/>
          </p:nvPr>
        </p:nvSpPr>
        <p:spPr>
          <a:xfrm>
            <a:off x="455425" y="3384525"/>
            <a:ext cx="2851800" cy="105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latin typeface="Roboto"/>
                <a:ea typeface="Roboto"/>
                <a:cs typeface="Roboto"/>
                <a:sym typeface="Roboto"/>
              </a:rPr>
              <a:t>Simon Johnson</a:t>
            </a:r>
            <a:endParaRPr b="1">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lang="en" sz="1400">
                <a:solidFill>
                  <a:schemeClr val="dk1"/>
                </a:solidFill>
                <a:latin typeface="Roboto Medium"/>
                <a:ea typeface="Roboto Medium"/>
                <a:cs typeface="Roboto Medium"/>
                <a:sym typeface="Roboto Medium"/>
              </a:rPr>
              <a:t>General Manager and Regional VP</a:t>
            </a:r>
            <a:endParaRPr sz="1400">
              <a:solidFill>
                <a:schemeClr val="dk1"/>
              </a:solidFill>
              <a:latin typeface="Roboto Medium"/>
              <a:ea typeface="Roboto Medium"/>
              <a:cs typeface="Roboto Medium"/>
              <a:sym typeface="Roboto Medium"/>
            </a:endParaRPr>
          </a:p>
          <a:p>
            <a:pPr indent="0" lvl="0" marL="0" rtl="0" algn="ctr">
              <a:lnSpc>
                <a:spcPct val="115000"/>
              </a:lnSpc>
              <a:spcBef>
                <a:spcPts val="0"/>
              </a:spcBef>
              <a:spcAft>
                <a:spcPts val="0"/>
              </a:spcAft>
              <a:buNone/>
            </a:pPr>
            <a:r>
              <a:rPr b="1" lang="en">
                <a:solidFill>
                  <a:schemeClr val="dk1"/>
                </a:solidFill>
                <a:latin typeface="Roboto"/>
                <a:ea typeface="Roboto"/>
                <a:cs typeface="Roboto"/>
                <a:sym typeface="Roboto"/>
              </a:rPr>
              <a:t>Freshworks UK&amp;I</a:t>
            </a:r>
            <a:endParaRPr b="1">
              <a:solidFill>
                <a:schemeClr val="dk1"/>
              </a:solidFill>
              <a:latin typeface="Roboto"/>
              <a:ea typeface="Roboto"/>
              <a:cs typeface="Roboto"/>
              <a:sym typeface="Roboto"/>
            </a:endParaRPr>
          </a:p>
        </p:txBody>
      </p:sp>
      <p:sp>
        <p:nvSpPr>
          <p:cNvPr id="204" name="Google Shape;204;p41"/>
          <p:cNvSpPr txBox="1"/>
          <p:nvPr>
            <p:ph idx="2" type="body"/>
          </p:nvPr>
        </p:nvSpPr>
        <p:spPr>
          <a:xfrm>
            <a:off x="3146100" y="3384525"/>
            <a:ext cx="2851800" cy="105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rPr>
              <a:t>Adam Lisik</a:t>
            </a:r>
            <a:endParaRPr b="1">
              <a:solidFill>
                <a:schemeClr val="dk1"/>
              </a:solidFill>
            </a:endParaRPr>
          </a:p>
          <a:p>
            <a:pPr indent="0" lvl="0" marL="0" rtl="0" algn="ctr">
              <a:lnSpc>
                <a:spcPct val="115000"/>
              </a:lnSpc>
              <a:spcBef>
                <a:spcPts val="0"/>
              </a:spcBef>
              <a:spcAft>
                <a:spcPts val="0"/>
              </a:spcAft>
              <a:buNone/>
            </a:pPr>
            <a:r>
              <a:rPr b="0" lang="en" sz="1400">
                <a:solidFill>
                  <a:schemeClr val="dk1"/>
                </a:solidFill>
                <a:latin typeface="Roboto Medium"/>
                <a:ea typeface="Roboto Medium"/>
                <a:cs typeface="Roboto Medium"/>
                <a:sym typeface="Roboto Medium"/>
              </a:rPr>
              <a:t>Head of S</a:t>
            </a:r>
            <a:r>
              <a:rPr lang="en">
                <a:solidFill>
                  <a:schemeClr val="dk1"/>
                </a:solidFill>
                <a:latin typeface="Roboto Medium"/>
                <a:ea typeface="Roboto Medium"/>
                <a:cs typeface="Roboto Medium"/>
                <a:sym typeface="Roboto Medium"/>
              </a:rPr>
              <a:t>oftware</a:t>
            </a:r>
            <a:r>
              <a:rPr b="0" lang="en" sz="1400">
                <a:solidFill>
                  <a:schemeClr val="dk1"/>
                </a:solidFill>
                <a:latin typeface="Roboto Medium"/>
                <a:ea typeface="Roboto Medium"/>
                <a:cs typeface="Roboto Medium"/>
                <a:sym typeface="Roboto Medium"/>
              </a:rPr>
              <a:t> Ops and Automation</a:t>
            </a:r>
            <a:endParaRPr b="0" sz="1400">
              <a:solidFill>
                <a:schemeClr val="dk1"/>
              </a:solidFill>
              <a:latin typeface="Roboto Medium"/>
              <a:ea typeface="Roboto Medium"/>
              <a:cs typeface="Roboto Medium"/>
              <a:sym typeface="Roboto Medium"/>
            </a:endParaRPr>
          </a:p>
          <a:p>
            <a:pPr indent="0" lvl="0" marL="0" rtl="0" algn="ctr">
              <a:lnSpc>
                <a:spcPct val="115000"/>
              </a:lnSpc>
              <a:spcBef>
                <a:spcPts val="0"/>
              </a:spcBef>
              <a:spcAft>
                <a:spcPts val="0"/>
              </a:spcAft>
              <a:buNone/>
            </a:pPr>
            <a:r>
              <a:rPr b="1" lang="en">
                <a:solidFill>
                  <a:schemeClr val="dk1"/>
                </a:solidFill>
              </a:rPr>
              <a:t>Waterstons</a:t>
            </a:r>
            <a:endParaRPr b="1">
              <a:solidFill>
                <a:schemeClr val="dk1"/>
              </a:solidFill>
            </a:endParaRPr>
          </a:p>
        </p:txBody>
      </p:sp>
      <p:sp>
        <p:nvSpPr>
          <p:cNvPr id="205" name="Google Shape;205;p41"/>
          <p:cNvSpPr txBox="1"/>
          <p:nvPr>
            <p:ph idx="3" type="body"/>
          </p:nvPr>
        </p:nvSpPr>
        <p:spPr>
          <a:xfrm>
            <a:off x="5799775" y="3384525"/>
            <a:ext cx="2851800" cy="84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latin typeface="Roboto"/>
                <a:ea typeface="Roboto"/>
                <a:cs typeface="Roboto"/>
                <a:sym typeface="Roboto"/>
              </a:rPr>
              <a:t>Daniel Wrend</a:t>
            </a:r>
            <a:endParaRPr b="1">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lang="en" sz="1400">
                <a:solidFill>
                  <a:schemeClr val="dk1"/>
                </a:solidFill>
                <a:latin typeface="Roboto Medium"/>
                <a:ea typeface="Roboto Medium"/>
                <a:cs typeface="Roboto Medium"/>
                <a:sym typeface="Roboto Medium"/>
              </a:rPr>
              <a:t>Infrastructure Monitoring and </a:t>
            </a:r>
            <a:r>
              <a:rPr lang="en">
                <a:solidFill>
                  <a:schemeClr val="dk1"/>
                </a:solidFill>
                <a:latin typeface="Roboto Medium"/>
                <a:ea typeface="Roboto Medium"/>
                <a:cs typeface="Roboto Medium"/>
                <a:sym typeface="Roboto Medium"/>
              </a:rPr>
              <a:t>Maintenance</a:t>
            </a:r>
            <a:r>
              <a:rPr lang="en" sz="1400">
                <a:solidFill>
                  <a:schemeClr val="dk1"/>
                </a:solidFill>
                <a:latin typeface="Roboto Medium"/>
                <a:ea typeface="Roboto Medium"/>
                <a:cs typeface="Roboto Medium"/>
                <a:sym typeface="Roboto Medium"/>
              </a:rPr>
              <a:t> Strategic Lead</a:t>
            </a:r>
            <a:endParaRPr sz="1400">
              <a:solidFill>
                <a:schemeClr val="dk1"/>
              </a:solidFill>
              <a:latin typeface="Roboto Medium"/>
              <a:ea typeface="Roboto Medium"/>
              <a:cs typeface="Roboto Medium"/>
              <a:sym typeface="Roboto Medium"/>
            </a:endParaRPr>
          </a:p>
          <a:p>
            <a:pPr indent="0" lvl="0" marL="0" rtl="0" algn="ctr">
              <a:lnSpc>
                <a:spcPct val="115000"/>
              </a:lnSpc>
              <a:spcBef>
                <a:spcPts val="0"/>
              </a:spcBef>
              <a:spcAft>
                <a:spcPts val="0"/>
              </a:spcAft>
              <a:buNone/>
            </a:pPr>
            <a:r>
              <a:rPr b="1" lang="en">
                <a:solidFill>
                  <a:schemeClr val="dk1"/>
                </a:solidFill>
                <a:latin typeface="Roboto"/>
                <a:ea typeface="Roboto"/>
                <a:cs typeface="Roboto"/>
                <a:sym typeface="Roboto"/>
              </a:rPr>
              <a:t>Waterstons</a:t>
            </a:r>
            <a:endParaRPr b="1">
              <a:solidFill>
                <a:schemeClr val="dk1"/>
              </a:solidFill>
              <a:latin typeface="Roboto"/>
              <a:ea typeface="Roboto"/>
              <a:cs typeface="Roboto"/>
              <a:sym typeface="Roboto"/>
            </a:endParaRPr>
          </a:p>
        </p:txBody>
      </p:sp>
      <p:pic>
        <p:nvPicPr>
          <p:cNvPr id="206" name="Google Shape;206;p41"/>
          <p:cNvPicPr preferRelativeResize="0"/>
          <p:nvPr/>
        </p:nvPicPr>
        <p:blipFill>
          <a:blip r:embed="rId3">
            <a:alphaModFix/>
          </a:blip>
          <a:stretch>
            <a:fillRect/>
          </a:stretch>
        </p:blipFill>
        <p:spPr>
          <a:xfrm>
            <a:off x="6369575" y="1366425"/>
            <a:ext cx="1786200" cy="1786200"/>
          </a:xfrm>
          <a:prstGeom prst="ellipse">
            <a:avLst/>
          </a:prstGeom>
          <a:noFill/>
          <a:ln>
            <a:noFill/>
          </a:ln>
        </p:spPr>
      </p:pic>
      <p:pic>
        <p:nvPicPr>
          <p:cNvPr id="207" name="Google Shape;207;p41"/>
          <p:cNvPicPr preferRelativeResize="0"/>
          <p:nvPr/>
        </p:nvPicPr>
        <p:blipFill>
          <a:blip r:embed="rId4">
            <a:alphaModFix/>
          </a:blip>
          <a:stretch>
            <a:fillRect/>
          </a:stretch>
        </p:blipFill>
        <p:spPr>
          <a:xfrm>
            <a:off x="3692700" y="1366425"/>
            <a:ext cx="1786200" cy="1786200"/>
          </a:xfrm>
          <a:prstGeom prst="ellipse">
            <a:avLst/>
          </a:prstGeom>
          <a:noFill/>
          <a:ln>
            <a:noFill/>
          </a:ln>
        </p:spPr>
      </p:pic>
      <p:pic>
        <p:nvPicPr>
          <p:cNvPr id="208" name="Google Shape;208;p41"/>
          <p:cNvPicPr preferRelativeResize="0"/>
          <p:nvPr/>
        </p:nvPicPr>
        <p:blipFill rotWithShape="1">
          <a:blip r:embed="rId5">
            <a:alphaModFix/>
          </a:blip>
          <a:srcRect b="34400" l="23718" r="32014" t="0"/>
          <a:stretch/>
        </p:blipFill>
        <p:spPr>
          <a:xfrm>
            <a:off x="960625" y="1349479"/>
            <a:ext cx="1841400" cy="1820100"/>
          </a:xfrm>
          <a:prstGeom prst="ellipse">
            <a:avLst/>
          </a:prstGeom>
          <a:noFill/>
          <a:ln>
            <a:noFill/>
          </a:ln>
        </p:spPr>
      </p:pic>
      <p:sp>
        <p:nvSpPr>
          <p:cNvPr id="209" name="Google Shape;209;p41"/>
          <p:cNvSpPr txBox="1"/>
          <p:nvPr>
            <p:ph type="title"/>
          </p:nvPr>
        </p:nvSpPr>
        <p:spPr>
          <a:xfrm>
            <a:off x="960625" y="451450"/>
            <a:ext cx="65598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Roboto"/>
                <a:ea typeface="Roboto"/>
                <a:cs typeface="Roboto"/>
                <a:sym typeface="Roboto"/>
              </a:rPr>
              <a:t>Freshworks and Waterstons</a:t>
            </a:r>
            <a:endParaRPr b="1">
              <a:solidFill>
                <a:schemeClr val="accen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3" name="Shape 213"/>
        <p:cNvGrpSpPr/>
        <p:nvPr/>
      </p:nvGrpSpPr>
      <p:grpSpPr>
        <a:xfrm>
          <a:off x="0" y="0"/>
          <a:ext cx="0" cy="0"/>
          <a:chOff x="0" y="0"/>
          <a:chExt cx="0" cy="0"/>
        </a:xfrm>
      </p:grpSpPr>
      <p:sp>
        <p:nvSpPr>
          <p:cNvPr id="214" name="Google Shape;214;p42"/>
          <p:cNvSpPr txBox="1"/>
          <p:nvPr/>
        </p:nvSpPr>
        <p:spPr>
          <a:xfrm>
            <a:off x="893625" y="4540825"/>
            <a:ext cx="598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215" name="Google Shape;215;p42"/>
          <p:cNvSpPr txBox="1"/>
          <p:nvPr/>
        </p:nvSpPr>
        <p:spPr>
          <a:xfrm>
            <a:off x="334050" y="2286900"/>
            <a:ext cx="8475900" cy="569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1200"/>
              </a:spcAft>
              <a:buNone/>
            </a:pPr>
            <a:r>
              <a:t/>
            </a:r>
            <a:endParaRPr sz="2200">
              <a:solidFill>
                <a:srgbClr val="FFFFFF"/>
              </a:solidFill>
              <a:latin typeface="Roboto"/>
              <a:ea typeface="Roboto"/>
              <a:cs typeface="Roboto"/>
              <a:sym typeface="Roboto"/>
            </a:endParaRPr>
          </a:p>
        </p:txBody>
      </p:sp>
      <p:sp>
        <p:nvSpPr>
          <p:cNvPr id="216" name="Google Shape;216;p42"/>
          <p:cNvSpPr txBox="1"/>
          <p:nvPr/>
        </p:nvSpPr>
        <p:spPr>
          <a:xfrm>
            <a:off x="334050" y="2242650"/>
            <a:ext cx="8475900" cy="6582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1200"/>
              </a:spcAft>
              <a:buNone/>
            </a:pPr>
            <a:r>
              <a:rPr b="1" lang="en" sz="2400">
                <a:solidFill>
                  <a:srgbClr val="FFFFFF"/>
                </a:solidFill>
                <a:latin typeface="Roboto"/>
                <a:ea typeface="Roboto"/>
                <a:cs typeface="Roboto"/>
                <a:sym typeface="Roboto"/>
              </a:rPr>
              <a:t>An introduction to </a:t>
            </a:r>
            <a:r>
              <a:rPr b="1" lang="en" sz="2400">
                <a:solidFill>
                  <a:srgbClr val="59F2F6"/>
                </a:solidFill>
                <a:latin typeface="Roboto"/>
                <a:ea typeface="Roboto"/>
                <a:cs typeface="Roboto"/>
                <a:sym typeface="Roboto"/>
              </a:rPr>
              <a:t>Waterstons</a:t>
            </a:r>
            <a:r>
              <a:rPr b="1" lang="en" sz="2400">
                <a:solidFill>
                  <a:srgbClr val="FFFFFF"/>
                </a:solidFill>
                <a:latin typeface="Roboto"/>
                <a:ea typeface="Roboto"/>
                <a:cs typeface="Roboto"/>
                <a:sym typeface="Roboto"/>
              </a:rPr>
              <a:t> and </a:t>
            </a:r>
            <a:r>
              <a:rPr b="1" lang="en" sz="2400">
                <a:solidFill>
                  <a:srgbClr val="59F2F6"/>
                </a:solidFill>
                <a:latin typeface="Roboto"/>
                <a:ea typeface="Roboto"/>
                <a:cs typeface="Roboto"/>
                <a:sym typeface="Roboto"/>
              </a:rPr>
              <a:t>Freshservice</a:t>
            </a:r>
            <a:endParaRPr b="1" sz="2400">
              <a:solidFill>
                <a:srgbClr val="59F2F6"/>
              </a:solidFill>
              <a:latin typeface="Roboto"/>
              <a:ea typeface="Roboto"/>
              <a:cs typeface="Roboto"/>
              <a:sym typeface="Roboto"/>
            </a:endParaRPr>
          </a:p>
        </p:txBody>
      </p:sp>
      <p:pic>
        <p:nvPicPr>
          <p:cNvPr id="217" name="Google Shape;217;p42"/>
          <p:cNvPicPr preferRelativeResize="0"/>
          <p:nvPr/>
        </p:nvPicPr>
        <p:blipFill rotWithShape="1">
          <a:blip r:embed="rId3">
            <a:alphaModFix/>
          </a:blip>
          <a:srcRect b="61074" l="19079" r="10099" t="20529"/>
          <a:stretch/>
        </p:blipFill>
        <p:spPr>
          <a:xfrm>
            <a:off x="2291975" y="2994775"/>
            <a:ext cx="4560051" cy="621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1" name="Shape 221"/>
        <p:cNvGrpSpPr/>
        <p:nvPr/>
      </p:nvGrpSpPr>
      <p:grpSpPr>
        <a:xfrm>
          <a:off x="0" y="0"/>
          <a:ext cx="0" cy="0"/>
          <a:chOff x="0" y="0"/>
          <a:chExt cx="0" cy="0"/>
        </a:xfrm>
      </p:grpSpPr>
      <p:sp>
        <p:nvSpPr>
          <p:cNvPr id="222" name="Google Shape;222;p43"/>
          <p:cNvSpPr txBox="1"/>
          <p:nvPr/>
        </p:nvSpPr>
        <p:spPr>
          <a:xfrm>
            <a:off x="893625" y="4540825"/>
            <a:ext cx="598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223" name="Google Shape;223;p43"/>
          <p:cNvSpPr txBox="1"/>
          <p:nvPr/>
        </p:nvSpPr>
        <p:spPr>
          <a:xfrm>
            <a:off x="334050" y="1196950"/>
            <a:ext cx="8475900" cy="569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1200"/>
              </a:spcAft>
              <a:buNone/>
            </a:pPr>
            <a:r>
              <a:rPr lang="en" sz="2400">
                <a:solidFill>
                  <a:srgbClr val="FFFFFF"/>
                </a:solidFill>
                <a:latin typeface="Roboto Medium"/>
                <a:ea typeface="Roboto Medium"/>
                <a:cs typeface="Roboto Medium"/>
                <a:sym typeface="Roboto Medium"/>
              </a:rPr>
              <a:t>Improving </a:t>
            </a:r>
            <a:r>
              <a:rPr lang="en" sz="2400">
                <a:solidFill>
                  <a:srgbClr val="59F2F6"/>
                </a:solidFill>
                <a:latin typeface="Roboto Medium"/>
                <a:ea typeface="Roboto Medium"/>
                <a:cs typeface="Roboto Medium"/>
                <a:sym typeface="Roboto Medium"/>
              </a:rPr>
              <a:t>agent experience</a:t>
            </a:r>
            <a:r>
              <a:rPr lang="en" sz="2400">
                <a:solidFill>
                  <a:srgbClr val="FFFFFF"/>
                </a:solidFill>
                <a:latin typeface="Roboto Medium"/>
                <a:ea typeface="Roboto Medium"/>
                <a:cs typeface="Roboto Medium"/>
                <a:sym typeface="Roboto Medium"/>
              </a:rPr>
              <a:t> with </a:t>
            </a:r>
            <a:r>
              <a:rPr lang="en" sz="2400">
                <a:solidFill>
                  <a:srgbClr val="59F2F6"/>
                </a:solidFill>
                <a:latin typeface="Roboto Medium"/>
                <a:ea typeface="Roboto Medium"/>
                <a:cs typeface="Roboto Medium"/>
                <a:sym typeface="Roboto Medium"/>
              </a:rPr>
              <a:t>Freshservice</a:t>
            </a:r>
            <a:endParaRPr sz="2400">
              <a:solidFill>
                <a:srgbClr val="59F2F6"/>
              </a:solidFill>
              <a:latin typeface="Roboto Medium"/>
              <a:ea typeface="Roboto Medium"/>
              <a:cs typeface="Roboto Medium"/>
              <a:sym typeface="Roboto Medium"/>
            </a:endParaRPr>
          </a:p>
        </p:txBody>
      </p:sp>
      <p:sp>
        <p:nvSpPr>
          <p:cNvPr id="224" name="Google Shape;224;p43"/>
          <p:cNvSpPr txBox="1"/>
          <p:nvPr/>
        </p:nvSpPr>
        <p:spPr>
          <a:xfrm>
            <a:off x="893625" y="2243600"/>
            <a:ext cx="3000000" cy="130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en" sz="2200">
                <a:solidFill>
                  <a:srgbClr val="FFFFFF"/>
                </a:solidFill>
                <a:latin typeface="Roboto Medium"/>
                <a:ea typeface="Roboto Medium"/>
                <a:cs typeface="Roboto Medium"/>
                <a:sym typeface="Roboto Medium"/>
              </a:rPr>
              <a:t>A d</a:t>
            </a:r>
            <a:r>
              <a:rPr lang="en" sz="2200">
                <a:solidFill>
                  <a:srgbClr val="FFFFFF"/>
                </a:solidFill>
                <a:latin typeface="Roboto Medium"/>
                <a:ea typeface="Roboto Medium"/>
                <a:cs typeface="Roboto Medium"/>
                <a:sym typeface="Roboto Medium"/>
              </a:rPr>
              <a:t>ecrease in average time to resolution by over 35%</a:t>
            </a:r>
            <a:endParaRPr sz="2200">
              <a:solidFill>
                <a:srgbClr val="FFFFFF"/>
              </a:solidFill>
              <a:latin typeface="Roboto Medium"/>
              <a:ea typeface="Roboto Medium"/>
              <a:cs typeface="Roboto Medium"/>
              <a:sym typeface="Roboto Medium"/>
            </a:endParaRPr>
          </a:p>
        </p:txBody>
      </p:sp>
      <p:sp>
        <p:nvSpPr>
          <p:cNvPr id="225" name="Google Shape;225;p43"/>
          <p:cNvSpPr txBox="1"/>
          <p:nvPr/>
        </p:nvSpPr>
        <p:spPr>
          <a:xfrm>
            <a:off x="5280325" y="2243600"/>
            <a:ext cx="3000000" cy="130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en" sz="2200">
                <a:solidFill>
                  <a:srgbClr val="FFFFFF"/>
                </a:solidFill>
                <a:latin typeface="Roboto Medium"/>
                <a:ea typeface="Roboto Medium"/>
                <a:cs typeface="Roboto Medium"/>
                <a:sym typeface="Roboto Medium"/>
              </a:rPr>
              <a:t>Employee satisfaction with Freshservice is above 95%</a:t>
            </a:r>
            <a:endParaRPr sz="2200">
              <a:solidFill>
                <a:srgbClr val="FFFFFF"/>
              </a:solidFill>
              <a:latin typeface="Roboto Medium"/>
              <a:ea typeface="Roboto Medium"/>
              <a:cs typeface="Roboto Medium"/>
              <a:sym typeface="Roboto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9" name="Shape 229"/>
        <p:cNvGrpSpPr/>
        <p:nvPr/>
      </p:nvGrpSpPr>
      <p:grpSpPr>
        <a:xfrm>
          <a:off x="0" y="0"/>
          <a:ext cx="0" cy="0"/>
          <a:chOff x="0" y="0"/>
          <a:chExt cx="0" cy="0"/>
        </a:xfrm>
      </p:grpSpPr>
      <p:sp>
        <p:nvSpPr>
          <p:cNvPr id="230" name="Google Shape;230;p44"/>
          <p:cNvSpPr txBox="1"/>
          <p:nvPr/>
        </p:nvSpPr>
        <p:spPr>
          <a:xfrm>
            <a:off x="893625" y="4540825"/>
            <a:ext cx="598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231" name="Google Shape;231;p44"/>
          <p:cNvSpPr txBox="1"/>
          <p:nvPr/>
        </p:nvSpPr>
        <p:spPr>
          <a:xfrm>
            <a:off x="334050" y="1966800"/>
            <a:ext cx="8475900" cy="12099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 sz="2400">
                <a:solidFill>
                  <a:srgbClr val="FFFFFF"/>
                </a:solidFill>
                <a:latin typeface="Roboto Medium"/>
                <a:ea typeface="Roboto Medium"/>
                <a:cs typeface="Roboto Medium"/>
                <a:sym typeface="Roboto Medium"/>
              </a:rPr>
              <a:t>How Waterstons</a:t>
            </a:r>
            <a:r>
              <a:rPr lang="en" sz="2400">
                <a:solidFill>
                  <a:srgbClr val="59F2F6"/>
                </a:solidFill>
                <a:latin typeface="Roboto Medium"/>
                <a:ea typeface="Roboto Medium"/>
                <a:cs typeface="Roboto Medium"/>
                <a:sym typeface="Roboto Medium"/>
              </a:rPr>
              <a:t> increased agent productivity</a:t>
            </a:r>
            <a:endParaRPr sz="2400">
              <a:solidFill>
                <a:srgbClr val="59F2F6"/>
              </a:solidFill>
              <a:latin typeface="Roboto Medium"/>
              <a:ea typeface="Roboto Medium"/>
              <a:cs typeface="Roboto Medium"/>
              <a:sym typeface="Roboto Medium"/>
            </a:endParaRPr>
          </a:p>
          <a:p>
            <a:pPr indent="0" lvl="0" marL="0" rtl="0" algn="ctr">
              <a:lnSpc>
                <a:spcPct val="115000"/>
              </a:lnSpc>
              <a:spcBef>
                <a:spcPts val="1200"/>
              </a:spcBef>
              <a:spcAft>
                <a:spcPts val="1200"/>
              </a:spcAft>
              <a:buNone/>
            </a:pPr>
            <a:r>
              <a:rPr lang="en" sz="2400">
                <a:solidFill>
                  <a:srgbClr val="FFFFFF"/>
                </a:solidFill>
                <a:latin typeface="Roboto Medium"/>
                <a:ea typeface="Roboto Medium"/>
                <a:cs typeface="Roboto Medium"/>
                <a:sym typeface="Roboto Medium"/>
              </a:rPr>
              <a:t>How Waterstons saved </a:t>
            </a:r>
            <a:r>
              <a:rPr lang="en" sz="2400">
                <a:solidFill>
                  <a:srgbClr val="59F2F6"/>
                </a:solidFill>
                <a:latin typeface="Roboto Medium"/>
                <a:ea typeface="Roboto Medium"/>
                <a:cs typeface="Roboto Medium"/>
                <a:sym typeface="Roboto Medium"/>
              </a:rPr>
              <a:t>26 days’ worth of effort</a:t>
            </a:r>
            <a:r>
              <a:rPr lang="en" sz="2400">
                <a:solidFill>
                  <a:srgbClr val="FFFFFF"/>
                </a:solidFill>
                <a:latin typeface="Roboto Medium"/>
                <a:ea typeface="Roboto Medium"/>
                <a:cs typeface="Roboto Medium"/>
                <a:sym typeface="Roboto Medium"/>
              </a:rPr>
              <a:t> in one month by delivering zero touch automation</a:t>
            </a:r>
            <a:endParaRPr sz="2400">
              <a:solidFill>
                <a:srgbClr val="59F2F6"/>
              </a:solidFill>
              <a:latin typeface="Roboto Medium"/>
              <a:ea typeface="Roboto Medium"/>
              <a:cs typeface="Roboto Medium"/>
              <a:sym typeface="Roboto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5" name="Shape 235"/>
        <p:cNvGrpSpPr/>
        <p:nvPr/>
      </p:nvGrpSpPr>
      <p:grpSpPr>
        <a:xfrm>
          <a:off x="0" y="0"/>
          <a:ext cx="0" cy="0"/>
          <a:chOff x="0" y="0"/>
          <a:chExt cx="0" cy="0"/>
        </a:xfrm>
      </p:grpSpPr>
      <p:sp>
        <p:nvSpPr>
          <p:cNvPr id="236" name="Google Shape;236;p45"/>
          <p:cNvSpPr txBox="1"/>
          <p:nvPr/>
        </p:nvSpPr>
        <p:spPr>
          <a:xfrm>
            <a:off x="893625" y="4540825"/>
            <a:ext cx="598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237" name="Google Shape;237;p45"/>
          <p:cNvSpPr txBox="1"/>
          <p:nvPr/>
        </p:nvSpPr>
        <p:spPr>
          <a:xfrm>
            <a:off x="334050" y="2286900"/>
            <a:ext cx="8475900" cy="569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1200"/>
              </a:spcAft>
              <a:buNone/>
            </a:pPr>
            <a:r>
              <a:t/>
            </a:r>
            <a:endParaRPr sz="2200">
              <a:solidFill>
                <a:srgbClr val="FFFFFF"/>
              </a:solidFill>
              <a:latin typeface="Roboto"/>
              <a:ea typeface="Roboto"/>
              <a:cs typeface="Roboto"/>
              <a:sym typeface="Roboto"/>
            </a:endParaRPr>
          </a:p>
        </p:txBody>
      </p:sp>
      <p:sp>
        <p:nvSpPr>
          <p:cNvPr id="238" name="Google Shape;238;p45"/>
          <p:cNvSpPr txBox="1"/>
          <p:nvPr/>
        </p:nvSpPr>
        <p:spPr>
          <a:xfrm>
            <a:off x="334050" y="2243250"/>
            <a:ext cx="8475900" cy="6570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000"/>
              </a:spcBef>
              <a:spcAft>
                <a:spcPts val="0"/>
              </a:spcAft>
              <a:buNone/>
            </a:pPr>
            <a:r>
              <a:rPr b="1" lang="en" sz="2400">
                <a:solidFill>
                  <a:srgbClr val="59F2F6"/>
                </a:solidFill>
                <a:latin typeface="Roboto"/>
                <a:ea typeface="Roboto"/>
                <a:cs typeface="Roboto"/>
                <a:sym typeface="Roboto"/>
              </a:rPr>
              <a:t>Reduced incidents </a:t>
            </a:r>
            <a:r>
              <a:rPr b="1" lang="en" sz="2400">
                <a:solidFill>
                  <a:srgbClr val="FFFFFF"/>
                </a:solidFill>
                <a:latin typeface="Roboto"/>
                <a:ea typeface="Roboto"/>
                <a:cs typeface="Roboto"/>
                <a:sym typeface="Roboto"/>
              </a:rPr>
              <a:t>generated via alerts by </a:t>
            </a:r>
            <a:r>
              <a:rPr b="1" lang="en" sz="2400">
                <a:solidFill>
                  <a:srgbClr val="59F2F6"/>
                </a:solidFill>
                <a:latin typeface="Roboto"/>
                <a:ea typeface="Roboto"/>
                <a:cs typeface="Roboto"/>
                <a:sym typeface="Roboto"/>
              </a:rPr>
              <a:t>28%</a:t>
            </a:r>
            <a:r>
              <a:rPr b="1" lang="en" sz="2400">
                <a:solidFill>
                  <a:srgbClr val="FFFFFF"/>
                </a:solidFill>
                <a:latin typeface="Roboto"/>
                <a:ea typeface="Roboto"/>
                <a:cs typeface="Roboto"/>
                <a:sym typeface="Roboto"/>
              </a:rPr>
              <a:t> </a:t>
            </a:r>
            <a:endParaRPr b="1" sz="2400">
              <a:solidFill>
                <a:srgbClr val="FFFFFF"/>
              </a:solidFill>
              <a:latin typeface="Roboto"/>
              <a:ea typeface="Roboto"/>
              <a:cs typeface="Roboto"/>
              <a:sym typeface="Roboto"/>
            </a:endParaRPr>
          </a:p>
          <a:p>
            <a:pPr indent="0" lvl="0" marL="0" rtl="0" algn="ctr">
              <a:lnSpc>
                <a:spcPct val="115000"/>
              </a:lnSpc>
              <a:spcBef>
                <a:spcPts val="0"/>
              </a:spcBef>
              <a:spcAft>
                <a:spcPts val="1200"/>
              </a:spcAft>
              <a:buNone/>
            </a:pPr>
            <a:r>
              <a:t/>
            </a:r>
            <a:endParaRPr sz="3000">
              <a:solidFill>
                <a:srgbClr val="FFFFFF"/>
              </a:solidFill>
              <a:latin typeface="Roboto Medium"/>
              <a:ea typeface="Roboto Medium"/>
              <a:cs typeface="Roboto Medium"/>
              <a:sym typeface="Roboto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2" name="Shape 242"/>
        <p:cNvGrpSpPr/>
        <p:nvPr/>
      </p:nvGrpSpPr>
      <p:grpSpPr>
        <a:xfrm>
          <a:off x="0" y="0"/>
          <a:ext cx="0" cy="0"/>
          <a:chOff x="0" y="0"/>
          <a:chExt cx="0" cy="0"/>
        </a:xfrm>
      </p:grpSpPr>
      <p:sp>
        <p:nvSpPr>
          <p:cNvPr id="243" name="Google Shape;243;p46"/>
          <p:cNvSpPr txBox="1"/>
          <p:nvPr/>
        </p:nvSpPr>
        <p:spPr>
          <a:xfrm>
            <a:off x="893625" y="4540825"/>
            <a:ext cx="598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244" name="Google Shape;244;p46"/>
          <p:cNvSpPr txBox="1"/>
          <p:nvPr/>
        </p:nvSpPr>
        <p:spPr>
          <a:xfrm>
            <a:off x="334050" y="2286900"/>
            <a:ext cx="8475900" cy="569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1200"/>
              </a:spcAft>
              <a:buNone/>
            </a:pPr>
            <a:r>
              <a:t/>
            </a:r>
            <a:endParaRPr sz="2200">
              <a:solidFill>
                <a:srgbClr val="FFFFFF"/>
              </a:solidFill>
              <a:latin typeface="Roboto"/>
              <a:ea typeface="Roboto"/>
              <a:cs typeface="Roboto"/>
              <a:sym typeface="Roboto"/>
            </a:endParaRPr>
          </a:p>
        </p:txBody>
      </p:sp>
      <p:sp>
        <p:nvSpPr>
          <p:cNvPr id="245" name="Google Shape;245;p46"/>
          <p:cNvSpPr txBox="1"/>
          <p:nvPr/>
        </p:nvSpPr>
        <p:spPr>
          <a:xfrm>
            <a:off x="334050" y="1809900"/>
            <a:ext cx="8475900" cy="1046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 sz="2400">
                <a:solidFill>
                  <a:srgbClr val="FFFFFF"/>
                </a:solidFill>
                <a:latin typeface="Roboto Medium"/>
                <a:ea typeface="Roboto Medium"/>
                <a:cs typeface="Roboto Medium"/>
                <a:sym typeface="Roboto Medium"/>
              </a:rPr>
              <a:t>How Waterstons and Freshservice </a:t>
            </a:r>
            <a:r>
              <a:rPr lang="en" sz="2400">
                <a:solidFill>
                  <a:srgbClr val="FFFFFF"/>
                </a:solidFill>
                <a:latin typeface="Roboto Medium"/>
                <a:ea typeface="Roboto Medium"/>
                <a:cs typeface="Roboto Medium"/>
                <a:sym typeface="Roboto Medium"/>
              </a:rPr>
              <a:t>rapidly</a:t>
            </a:r>
            <a:r>
              <a:rPr lang="en" sz="2400">
                <a:solidFill>
                  <a:srgbClr val="FFFFFF"/>
                </a:solidFill>
                <a:latin typeface="Roboto Medium"/>
                <a:ea typeface="Roboto Medium"/>
                <a:cs typeface="Roboto Medium"/>
                <a:sym typeface="Roboto Medium"/>
              </a:rPr>
              <a:t> </a:t>
            </a:r>
            <a:r>
              <a:rPr lang="en" sz="2400">
                <a:solidFill>
                  <a:srgbClr val="59F2F6"/>
                </a:solidFill>
                <a:latin typeface="Roboto Medium"/>
                <a:ea typeface="Roboto Medium"/>
                <a:cs typeface="Roboto Medium"/>
                <a:sym typeface="Roboto Medium"/>
              </a:rPr>
              <a:t>decreased response times</a:t>
            </a:r>
            <a:endParaRPr sz="2400">
              <a:solidFill>
                <a:srgbClr val="59F2F6"/>
              </a:solidFill>
              <a:latin typeface="Roboto Medium"/>
              <a:ea typeface="Roboto Medium"/>
              <a:cs typeface="Roboto Medium"/>
              <a:sym typeface="Roboto Medium"/>
            </a:endParaRPr>
          </a:p>
          <a:p>
            <a:pPr indent="0" lvl="0" marL="0" rtl="0" algn="ctr">
              <a:lnSpc>
                <a:spcPct val="115000"/>
              </a:lnSpc>
              <a:spcBef>
                <a:spcPts val="1200"/>
              </a:spcBef>
              <a:spcAft>
                <a:spcPts val="1200"/>
              </a:spcAft>
              <a:buNone/>
            </a:pPr>
            <a:r>
              <a:rPr lang="en" sz="2400">
                <a:solidFill>
                  <a:srgbClr val="FFFFFF"/>
                </a:solidFill>
                <a:latin typeface="Roboto Medium"/>
                <a:ea typeface="Roboto Medium"/>
                <a:cs typeface="Roboto Medium"/>
                <a:sym typeface="Roboto Medium"/>
              </a:rPr>
              <a:t>Enabling </a:t>
            </a:r>
            <a:r>
              <a:rPr lang="en" sz="2400">
                <a:solidFill>
                  <a:srgbClr val="59F2F6"/>
                </a:solidFill>
                <a:latin typeface="Roboto Medium"/>
                <a:ea typeface="Roboto Medium"/>
                <a:cs typeface="Roboto Medium"/>
                <a:sym typeface="Roboto Medium"/>
              </a:rPr>
              <a:t>consistent customer service</a:t>
            </a:r>
            <a:r>
              <a:rPr lang="en" sz="2400">
                <a:solidFill>
                  <a:srgbClr val="FFFFFF"/>
                </a:solidFill>
                <a:latin typeface="Roboto Medium"/>
                <a:ea typeface="Roboto Medium"/>
                <a:cs typeface="Roboto Medium"/>
                <a:sym typeface="Roboto Medium"/>
              </a:rPr>
              <a:t> and </a:t>
            </a:r>
            <a:r>
              <a:rPr lang="en" sz="2400">
                <a:solidFill>
                  <a:srgbClr val="59F2F6"/>
                </a:solidFill>
                <a:latin typeface="Roboto Medium"/>
                <a:ea typeface="Roboto Medium"/>
                <a:cs typeface="Roboto Medium"/>
                <a:sym typeface="Roboto Medium"/>
              </a:rPr>
              <a:t>resolving queries, faster</a:t>
            </a:r>
            <a:r>
              <a:rPr lang="en" sz="2400">
                <a:solidFill>
                  <a:srgbClr val="FFFFFF"/>
                </a:solidFill>
                <a:latin typeface="Roboto Medium"/>
                <a:ea typeface="Roboto Medium"/>
                <a:cs typeface="Roboto Medium"/>
                <a:sym typeface="Roboto Medium"/>
              </a:rPr>
              <a:t>.</a:t>
            </a:r>
            <a:endParaRPr sz="2400">
              <a:solidFill>
                <a:srgbClr val="59F2F6"/>
              </a:solidFill>
              <a:latin typeface="Roboto Medium"/>
              <a:ea typeface="Roboto Medium"/>
              <a:cs typeface="Roboto Medium"/>
              <a:sym typeface="Roboto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FW Master - Reskin">
  <a:themeElements>
    <a:clrScheme name="Simple Light">
      <a:dk1>
        <a:srgbClr val="0B1320"/>
      </a:dk1>
      <a:lt1>
        <a:srgbClr val="F7F7F7"/>
      </a:lt1>
      <a:dk2>
        <a:srgbClr val="FF6720"/>
      </a:dk2>
      <a:lt2>
        <a:srgbClr val="5B5D62"/>
      </a:lt2>
      <a:accent1>
        <a:srgbClr val="FFB600"/>
      </a:accent1>
      <a:accent2>
        <a:srgbClr val="00BF6F"/>
      </a:accent2>
      <a:accent3>
        <a:srgbClr val="A4D65E"/>
      </a:accent3>
      <a:accent4>
        <a:srgbClr val="9063CD"/>
      </a:accent4>
      <a:accent5>
        <a:srgbClr val="8BD3E6"/>
      </a:accent5>
      <a:accent6>
        <a:srgbClr val="00B5E2"/>
      </a:accent6>
      <a:hlink>
        <a:srgbClr val="FF67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DI Document" ma:contentTypeID="0x0101008CC05121F24C30458E38B2BD4887012400FCF9D5CB7E6662408DEDF89735DE3D4C" ma:contentTypeVersion="14" ma:contentTypeDescription="" ma:contentTypeScope="" ma:versionID="42cba752bb8073dd445b5131fe3150c7">
  <xsd:schema xmlns:xsd="http://www.w3.org/2001/XMLSchema" xmlns:xs="http://www.w3.org/2001/XMLSchema" xmlns:p="http://schemas.microsoft.com/office/2006/metadata/properties" xmlns:ns2="f06cb9d6-5971-4cb1-a08b-ee213583f45e" xmlns:ns3="bc32bf36-db88-44a8-97a9-e27b31910c31" xmlns:ns5="81e1f70a-3588-471e-b9e4-d75d058e3a34" targetNamespace="http://schemas.microsoft.com/office/2006/metadata/properties" ma:root="true" ma:fieldsID="07fcd0b027ca18dfe3282bbbd781311c" ns2:_="" ns3:_="" ns5:_="">
    <xsd:import namespace="f06cb9d6-5971-4cb1-a08b-ee213583f45e"/>
    <xsd:import namespace="bc32bf36-db88-44a8-97a9-e27b31910c31"/>
    <xsd:import namespace="81e1f70a-3588-471e-b9e4-d75d058e3a34"/>
    <xsd:element name="properties">
      <xsd:complexType>
        <xsd:sequence>
          <xsd:element name="documentManagement">
            <xsd:complexType>
              <xsd:all>
                <xsd:element ref="ns2:Year" minOccurs="0"/>
                <xsd:element ref="ns2:TaxCatchAll" minOccurs="0"/>
                <xsd:element ref="ns2:TaxCatchAllLabel" minOccurs="0"/>
                <xsd:element ref="ns3:MediaServiceMetadata" minOccurs="0"/>
                <xsd:element ref="ns3:MediaServiceFastMetadata" minOccurs="0"/>
                <xsd:element ref="ns2:SharedWithUsers" minOccurs="0"/>
                <xsd:element ref="ns2:SharedWithDetails" minOccurs="0"/>
                <xsd:element ref="ns5:MediaServiceDateTaken" minOccurs="0"/>
                <xsd:element ref="ns5:MediaServiceLocation" minOccurs="0"/>
                <xsd:element ref="ns5:MediaServiceGenerationTime" minOccurs="0"/>
                <xsd:element ref="ns5:MediaServiceEventHashCode" minOccurs="0"/>
                <xsd:element ref="ns5:MediaServiceOCR" minOccurs="0"/>
                <xsd:element ref="ns5:MediaServiceAutoKeyPoints" minOccurs="0"/>
                <xsd:element ref="ns5:MediaServiceKeyPoints" minOccurs="0"/>
                <xsd:element ref="ns5:MediaLengthInSeconds" minOccurs="0"/>
                <xsd:element ref="ns5: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6cb9d6-5971-4cb1-a08b-ee213583f45e" elementFormDefault="qualified">
    <xsd:import namespace="http://schemas.microsoft.com/office/2006/documentManagement/types"/>
    <xsd:import namespace="http://schemas.microsoft.com/office/infopath/2007/PartnerControls"/>
    <xsd:element name="Year" ma:index="2" nillable="true" ma:displayName="Year" ma:format="Dropdown" ma:internalName="Ye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enumeration value="2028"/>
          <xsd:enumeration value="2029"/>
          <xsd:enumeration value="2030"/>
        </xsd:restriction>
      </xsd:simpleType>
    </xsd:element>
    <xsd:element name="TaxCatchAll" ma:index="9" nillable="true" ma:displayName="Taxonomy Catch All Column" ma:hidden="true" ma:list="{9f3b5dcd-b999-4006-bc1e-c2e34327ca88}" ma:internalName="TaxCatchAll" ma:showField="CatchAllData" ma:web="f06cb9d6-5971-4cb1-a08b-ee213583f45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f3b5dcd-b999-4006-bc1e-c2e34327ca88}" ma:internalName="TaxCatchAllLabel" ma:readOnly="true" ma:showField="CatchAllDataLabel" ma:web="f06cb9d6-5971-4cb1-a08b-ee213583f45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32bf36-db88-44a8-97a9-e27b31910c31"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e1f70a-3588-471e-b9e4-d75d058e3a34" elementFormDefault="qualified">
    <xsd:import namespace="http://schemas.microsoft.com/office/2006/documentManagement/types"/>
    <xsd:import namespace="http://schemas.microsoft.com/office/infopath/2007/PartnerControls"/>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LengthInSeconds" ma:index="30" nillable="true" ma:displayName="MediaLengthInSeconds" ma:hidden="true"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c9e36bdd-eed9-4f22-a847-161c6f1e786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6cb9d6-5971-4cb1-a08b-ee213583f45e" xsi:nil="true"/>
    <lcf76f155ced4ddcb4097134ff3c332f xmlns="81e1f70a-3588-471e-b9e4-d75d058e3a34">
      <Terms xmlns="http://schemas.microsoft.com/office/infopath/2007/PartnerControls"/>
    </lcf76f155ced4ddcb4097134ff3c332f>
    <Year xmlns="f06cb9d6-5971-4cb1-a08b-ee213583f45e" xsi:nil="true"/>
  </documentManagement>
</p:properties>
</file>

<file path=customXml/itemProps1.xml><?xml version="1.0" encoding="utf-8"?>
<ds:datastoreItem xmlns:ds="http://schemas.openxmlformats.org/officeDocument/2006/customXml" ds:itemID="{3E7D16C8-E7D0-47E8-82D4-BBFDDB3C4ED3}"/>
</file>

<file path=customXml/itemProps2.xml><?xml version="1.0" encoding="utf-8"?>
<ds:datastoreItem xmlns:ds="http://schemas.openxmlformats.org/officeDocument/2006/customXml" ds:itemID="{065D89FC-1895-43ED-B1AE-3FED01CD7D47}"/>
</file>

<file path=customXml/itemProps3.xml><?xml version="1.0" encoding="utf-8"?>
<ds:datastoreItem xmlns:ds="http://schemas.openxmlformats.org/officeDocument/2006/customXml" ds:itemID="{EC6F93F9-A42C-488F-A2FE-7E9935EF6697}"/>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0x0101008CC05121F24C30458E38B2BD4887012400FCF9D5CB7E6662408DEDF89735DE3D4C</vt:lpwstr>
  </property>
</Properties>
</file>